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99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288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88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61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827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72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33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662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82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821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065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94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fld id="{A6F6105D-493F-4E49-B5A5-AEF331687D19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fld id="{2314FAED-97A6-429E-B798-94A2857F59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i="1" dirty="0" smtClean="0">
                <a:solidFill>
                  <a:srgbClr val="CC0099"/>
                </a:solidFill>
              </a:rPr>
              <a:t>Посуда</a:t>
            </a:r>
            <a:endParaRPr lang="ru-RU" sz="8000" b="1" i="1" dirty="0">
              <a:solidFill>
                <a:srgbClr val="CC00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3366FF"/>
                </a:solidFill>
              </a:rPr>
              <a:t>Лексико-грамматические упражнения для развития речи детей 4-7 лет</a:t>
            </a:r>
            <a:endParaRPr lang="ru-RU" i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C0099"/>
                </a:solidFill>
              </a:rPr>
              <a:t>Называние предметов</a:t>
            </a:r>
            <a:endParaRPr lang="ru-RU" i="1" dirty="0">
              <a:solidFill>
                <a:srgbClr val="CC0099"/>
              </a:solidFill>
            </a:endParaRPr>
          </a:p>
        </p:txBody>
      </p:sp>
      <p:pic>
        <p:nvPicPr>
          <p:cNvPr id="6" name="Содержимое 5" descr="красивая ча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071678"/>
            <a:ext cx="1905000" cy="1428750"/>
          </a:xfrm>
        </p:spPr>
      </p:pic>
      <p:pic>
        <p:nvPicPr>
          <p:cNvPr id="7" name="Рисунок 6" descr="сковород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928802"/>
            <a:ext cx="2571768" cy="1285884"/>
          </a:xfrm>
          <a:prstGeom prst="rect">
            <a:avLst/>
          </a:prstGeom>
        </p:spPr>
      </p:pic>
      <p:pic>
        <p:nvPicPr>
          <p:cNvPr id="8" name="Рисунок 7" descr="чайни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2500306"/>
            <a:ext cx="2143140" cy="1714512"/>
          </a:xfrm>
          <a:prstGeom prst="rect">
            <a:avLst/>
          </a:prstGeom>
        </p:spPr>
      </p:pic>
      <p:pic>
        <p:nvPicPr>
          <p:cNvPr id="9" name="Рисунок 8" descr="кастрюля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7290" y="4214818"/>
            <a:ext cx="1714512" cy="1285874"/>
          </a:xfrm>
          <a:prstGeom prst="rect">
            <a:avLst/>
          </a:prstGeom>
        </p:spPr>
      </p:pic>
      <p:pic>
        <p:nvPicPr>
          <p:cNvPr id="10" name="Рисунок 9" descr="ложки вилки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3857628"/>
            <a:ext cx="1500198" cy="1428750"/>
          </a:xfrm>
          <a:prstGeom prst="rect">
            <a:avLst/>
          </a:prstGeom>
        </p:spPr>
      </p:pic>
      <p:pic>
        <p:nvPicPr>
          <p:cNvPr id="12" name="Рисунок 11" descr="тарелка 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496" y="4214818"/>
            <a:ext cx="1571636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FF"/>
                </a:solidFill>
              </a:rPr>
              <a:t>Игра «Один – много»</a:t>
            </a:r>
            <a:endParaRPr lang="ru-RU" i="1" dirty="0">
              <a:solidFill>
                <a:srgbClr val="FF00FF"/>
              </a:solidFill>
            </a:endParaRPr>
          </a:p>
        </p:txBody>
      </p:sp>
      <p:pic>
        <p:nvPicPr>
          <p:cNvPr id="4" name="Содержимое 3" descr="кастрюли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3" y="2143116"/>
            <a:ext cx="1857387" cy="1214446"/>
          </a:xfrm>
        </p:spPr>
      </p:pic>
      <p:pic>
        <p:nvPicPr>
          <p:cNvPr id="5" name="Рисунок 4" descr="много кастрю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3571876"/>
            <a:ext cx="2543179" cy="2071702"/>
          </a:xfrm>
          <a:prstGeom prst="rect">
            <a:avLst/>
          </a:prstGeom>
        </p:spPr>
      </p:pic>
      <p:pic>
        <p:nvPicPr>
          <p:cNvPr id="6" name="Рисунок 5" descr="много сковородо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000504"/>
            <a:ext cx="2071702" cy="1857388"/>
          </a:xfrm>
          <a:prstGeom prst="rect">
            <a:avLst/>
          </a:prstGeom>
        </p:spPr>
      </p:pic>
      <p:pic>
        <p:nvPicPr>
          <p:cNvPr id="7" name="Рисунок 6" descr="сковорода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2143116"/>
            <a:ext cx="2214578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ж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000108"/>
            <a:ext cx="1928826" cy="2009194"/>
          </a:xfrm>
          <a:prstGeom prst="rect">
            <a:avLst/>
          </a:prstGeom>
        </p:spPr>
      </p:pic>
      <p:pic>
        <p:nvPicPr>
          <p:cNvPr id="5" name="Рисунок 4" descr="нож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357562"/>
            <a:ext cx="1785950" cy="2000254"/>
          </a:xfrm>
          <a:prstGeom prst="rect">
            <a:avLst/>
          </a:prstGeom>
        </p:spPr>
      </p:pic>
      <p:pic>
        <p:nvPicPr>
          <p:cNvPr id="7" name="Рисунок 6" descr="ложка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214422"/>
            <a:ext cx="2214578" cy="1785950"/>
          </a:xfrm>
          <a:prstGeom prst="rect">
            <a:avLst/>
          </a:prstGeom>
        </p:spPr>
      </p:pic>
      <p:pic>
        <p:nvPicPr>
          <p:cNvPr id="8" name="Рисунок 7" descr="ложки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3500438"/>
            <a:ext cx="2643206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FF00FF"/>
                </a:solidFill>
              </a:rPr>
              <a:t>Игра «1- 5»</a:t>
            </a:r>
            <a:endParaRPr lang="ru-RU" i="1" dirty="0">
              <a:solidFill>
                <a:srgbClr val="FF00FF"/>
              </a:solidFill>
            </a:endParaRPr>
          </a:p>
        </p:txBody>
      </p:sp>
      <p:pic>
        <p:nvPicPr>
          <p:cNvPr id="4" name="Содержимое 3" descr="кастрюля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3000372"/>
            <a:ext cx="2228850" cy="1428750"/>
          </a:xfrm>
        </p:spPr>
      </p:pic>
      <p:pic>
        <p:nvPicPr>
          <p:cNvPr id="5" name="Рисунок 4" descr="круж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071942"/>
            <a:ext cx="1714512" cy="1428750"/>
          </a:xfrm>
          <a:prstGeom prst="rect">
            <a:avLst/>
          </a:prstGeom>
        </p:spPr>
      </p:pic>
      <p:pic>
        <p:nvPicPr>
          <p:cNvPr id="6" name="Рисунок 5" descr="сахарниц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4071942"/>
            <a:ext cx="1990726" cy="1571626"/>
          </a:xfrm>
          <a:prstGeom prst="rect">
            <a:avLst/>
          </a:prstGeom>
        </p:spPr>
      </p:pic>
      <p:pic>
        <p:nvPicPr>
          <p:cNvPr id="7" name="Рисунок 6" descr="тер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2071678"/>
            <a:ext cx="1133475" cy="1428750"/>
          </a:xfrm>
          <a:prstGeom prst="rect">
            <a:avLst/>
          </a:prstGeom>
        </p:spPr>
      </p:pic>
      <p:pic>
        <p:nvPicPr>
          <p:cNvPr id="8" name="Рисунок 7" descr="хлебниц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2143116"/>
            <a:ext cx="1847850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FF"/>
                </a:solidFill>
              </a:rPr>
              <a:t>Загадки</a:t>
            </a:r>
            <a:endParaRPr lang="ru-RU" i="1" dirty="0">
              <a:solidFill>
                <a:srgbClr val="FF00FF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Я пыхчу, пыхчу,                               Если я пуста бываю,</a:t>
            </a:r>
          </a:p>
          <a:p>
            <a:pPr>
              <a:buNone/>
            </a:pPr>
            <a:r>
              <a:rPr lang="ru-RU" sz="2000" dirty="0" smtClean="0"/>
              <a:t>Больше греться не хочу.                   Про себя не забываю!</a:t>
            </a:r>
          </a:p>
          <a:p>
            <a:pPr>
              <a:buNone/>
            </a:pPr>
            <a:r>
              <a:rPr lang="ru-RU" sz="2000" dirty="0" smtClean="0"/>
              <a:t>Крышка громко зазвенела,                Но когда несу еду,</a:t>
            </a:r>
          </a:p>
          <a:p>
            <a:pPr>
              <a:buNone/>
            </a:pPr>
            <a:r>
              <a:rPr lang="ru-RU" sz="2000" dirty="0" smtClean="0"/>
              <a:t>«Пейте чай, вода вскипела!»             Мимо рта я не пройду!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Она бывает глубока,</a:t>
            </a:r>
          </a:p>
          <a:p>
            <a:pPr>
              <a:buNone/>
            </a:pPr>
            <a:r>
              <a:rPr lang="ru-RU" sz="2000" dirty="0" smtClean="0"/>
              <a:t>                           Она бывает мелка,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Однако, эта не река…..</a:t>
            </a:r>
            <a:endParaRPr lang="ru-RU" sz="2000" dirty="0"/>
          </a:p>
        </p:txBody>
      </p:sp>
      <p:pic>
        <p:nvPicPr>
          <p:cNvPr id="13" name="Рисунок 12" descr="лож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000504"/>
            <a:ext cx="1619248" cy="1000132"/>
          </a:xfrm>
          <a:prstGeom prst="rect">
            <a:avLst/>
          </a:prstGeom>
        </p:spPr>
      </p:pic>
      <p:pic>
        <p:nvPicPr>
          <p:cNvPr id="14" name="Рисунок 13" descr="чайник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286256"/>
            <a:ext cx="1428750" cy="1428750"/>
          </a:xfrm>
          <a:prstGeom prst="rect">
            <a:avLst/>
          </a:prstGeom>
        </p:spPr>
      </p:pic>
      <p:pic>
        <p:nvPicPr>
          <p:cNvPr id="15" name="Рисунок 14" descr="тарел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4929198"/>
            <a:ext cx="1476372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FF"/>
                </a:solidFill>
              </a:rPr>
              <a:t>Загадки</a:t>
            </a:r>
            <a:endParaRPr lang="ru-RU" i="1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7848600" cy="4144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Неприступная на вид                Чайника подружка,</a:t>
            </a:r>
          </a:p>
          <a:p>
            <a:pPr>
              <a:buNone/>
            </a:pPr>
            <a:r>
              <a:rPr lang="ru-RU" sz="2000" dirty="0" smtClean="0"/>
              <a:t>Подбоченившись стоит,             Имеет два ушка!</a:t>
            </a:r>
          </a:p>
          <a:p>
            <a:pPr>
              <a:buNone/>
            </a:pPr>
            <a:r>
              <a:rPr lang="ru-RU" sz="2000" dirty="0" smtClean="0"/>
              <a:t>А внутри – то посмотри,            Варит кашу, суп для Юли</a:t>
            </a:r>
          </a:p>
          <a:p>
            <a:pPr>
              <a:buNone/>
            </a:pPr>
            <a:r>
              <a:rPr lang="ru-RU" sz="2000" dirty="0" smtClean="0"/>
              <a:t>Угощение внутри!                      И зовут её   …….           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Если хорошо заточен,</a:t>
            </a:r>
          </a:p>
          <a:p>
            <a:pPr>
              <a:buNone/>
            </a:pPr>
            <a:r>
              <a:rPr lang="ru-RU" sz="2000" dirty="0" smtClean="0"/>
              <a:t>Все легко он режет очень!</a:t>
            </a:r>
          </a:p>
          <a:p>
            <a:pPr>
              <a:buNone/>
            </a:pPr>
            <a:r>
              <a:rPr lang="ru-RU" sz="2000" dirty="0" smtClean="0"/>
              <a:t>Хлеб, картошку, свеклу, мясо,</a:t>
            </a:r>
          </a:p>
          <a:p>
            <a:pPr>
              <a:buNone/>
            </a:pPr>
            <a:r>
              <a:rPr lang="ru-RU" sz="2000" dirty="0" smtClean="0"/>
              <a:t>Рыбу, яблоки и масло!!!        </a:t>
            </a:r>
            <a:endParaRPr lang="ru-RU" sz="2000" dirty="0"/>
          </a:p>
        </p:txBody>
      </p:sp>
      <p:pic>
        <p:nvPicPr>
          <p:cNvPr id="4" name="Рисунок 3" descr="кастрюля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4500570"/>
            <a:ext cx="1428750" cy="1428750"/>
          </a:xfrm>
          <a:prstGeom prst="rect">
            <a:avLst/>
          </a:prstGeom>
        </p:spPr>
      </p:pic>
      <p:pic>
        <p:nvPicPr>
          <p:cNvPr id="5" name="Рисунок 4" descr="сахарниц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286124"/>
            <a:ext cx="1847850" cy="1428750"/>
          </a:xfrm>
          <a:prstGeom prst="rect">
            <a:avLst/>
          </a:prstGeom>
        </p:spPr>
      </p:pic>
      <p:pic>
        <p:nvPicPr>
          <p:cNvPr id="6" name="Рисунок 5" descr="нож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4714884"/>
            <a:ext cx="1714500" cy="10001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полоски</Template>
  <TotalTime>64</TotalTime>
  <Words>142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Посуда</vt:lpstr>
      <vt:lpstr>Называние предметов</vt:lpstr>
      <vt:lpstr>Игра «Один – много»</vt:lpstr>
      <vt:lpstr>Слайд 4</vt:lpstr>
      <vt:lpstr> Игра «1- 5»</vt:lpstr>
      <vt:lpstr>Загадки</vt:lpstr>
      <vt:lpstr>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Посуда</dc:title>
  <dc:creator>Климсан</dc:creator>
  <cp:lastModifiedBy>Климсан</cp:lastModifiedBy>
  <cp:revision>7</cp:revision>
  <dcterms:created xsi:type="dcterms:W3CDTF">2014-11-24T12:10:27Z</dcterms:created>
  <dcterms:modified xsi:type="dcterms:W3CDTF">2014-11-24T13:15:13Z</dcterms:modified>
</cp:coreProperties>
</file>