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63A6-F2D4-44EB-8D5C-55D02E579B12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C485-F043-4255-A4A7-149A210B8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артины художников\1796341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7"/>
            <a:ext cx="7815290" cy="214313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Дидактическая игра</a:t>
            </a:r>
            <a:b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 «Третий лишний».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Автор: Панфёрова Елена Викторовна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артины художников\3250061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Цель:</a:t>
            </a:r>
            <a:br>
              <a:rPr lang="ru-RU" sz="3200" dirty="0" smtClean="0"/>
            </a:br>
            <a:r>
              <a:rPr lang="ru-RU" sz="3200" dirty="0" smtClean="0"/>
              <a:t> Закрепить знания детей о представлении пейзажной живописи, с жанром – натюрморт, портрет. Воспитывать интерес к творчеству.</a:t>
            </a:r>
            <a:br>
              <a:rPr lang="ru-RU" sz="3200" dirty="0" smtClean="0"/>
            </a:br>
            <a:r>
              <a:rPr lang="ru-RU" sz="3200" dirty="0" smtClean="0"/>
              <a:t>Побуждать замечать изобразительные средства, которыми пользуются  художники.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0717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Правила игры: </a:t>
            </a:r>
          </a:p>
          <a:p>
            <a:pPr>
              <a:buNone/>
            </a:pPr>
            <a:r>
              <a:rPr lang="ru-RU" dirty="0" smtClean="0"/>
              <a:t>Игрок должен правильно соотнести</a:t>
            </a:r>
          </a:p>
          <a:p>
            <a:pPr>
              <a:buNone/>
            </a:pPr>
            <a:r>
              <a:rPr lang="ru-RU" dirty="0" smtClean="0"/>
              <a:t>фрагменты картин с игровым полем.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артины художников\79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5072098" cy="5357850"/>
          </a:xfrm>
          <a:prstGeom prst="rect">
            <a:avLst/>
          </a:prstGeom>
          <a:noFill/>
        </p:spPr>
      </p:pic>
      <p:pic>
        <p:nvPicPr>
          <p:cNvPr id="3075" name="Picture 3" descr="E:\картины художников\97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290"/>
            <a:ext cx="3000396" cy="2071702"/>
          </a:xfrm>
          <a:prstGeom prst="rect">
            <a:avLst/>
          </a:prstGeom>
          <a:noFill/>
        </p:spPr>
      </p:pic>
      <p:pic>
        <p:nvPicPr>
          <p:cNvPr id="3076" name="Picture 4" descr="E:\картины художников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500306"/>
            <a:ext cx="3000396" cy="1928826"/>
          </a:xfrm>
          <a:prstGeom prst="rect">
            <a:avLst/>
          </a:prstGeom>
          <a:noFill/>
        </p:spPr>
      </p:pic>
      <p:pic>
        <p:nvPicPr>
          <p:cNvPr id="3077" name="Picture 5" descr="E:\картины художников\2fba2eea957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643446"/>
            <a:ext cx="2976562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картины художников\_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643470" cy="5715040"/>
          </a:xfrm>
          <a:prstGeom prst="rect">
            <a:avLst/>
          </a:prstGeom>
          <a:noFill/>
        </p:spPr>
      </p:pic>
      <p:pic>
        <p:nvPicPr>
          <p:cNvPr id="5124" name="Picture 4" descr="E:\картины художников\81107527_image_4e441308cb68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3152766" cy="1857388"/>
          </a:xfrm>
          <a:prstGeom prst="rect">
            <a:avLst/>
          </a:prstGeom>
          <a:noFill/>
        </p:spPr>
      </p:pic>
      <p:pic>
        <p:nvPicPr>
          <p:cNvPr id="5125" name="Picture 5" descr="E:\картины художников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357430"/>
            <a:ext cx="3143272" cy="2000264"/>
          </a:xfrm>
          <a:prstGeom prst="rect">
            <a:avLst/>
          </a:prstGeom>
          <a:noFill/>
        </p:spPr>
      </p:pic>
      <p:pic>
        <p:nvPicPr>
          <p:cNvPr id="5127" name="Picture 7" descr="E:\картины художников\Liotard_Jean___Etienne_A_Still_Life_fine_art_print_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500570"/>
            <a:ext cx="3143272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E:\картины художников\0911a86c5477b3fc66950ecdfc0274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5357850" cy="5286412"/>
          </a:xfrm>
          <a:prstGeom prst="rect">
            <a:avLst/>
          </a:prstGeom>
          <a:noFill/>
        </p:spPr>
      </p:pic>
      <p:pic>
        <p:nvPicPr>
          <p:cNvPr id="6148" name="Picture 4" descr="E:\картины художников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28"/>
            <a:ext cx="2857520" cy="2000264"/>
          </a:xfrm>
          <a:prstGeom prst="rect">
            <a:avLst/>
          </a:prstGeom>
          <a:noFill/>
        </p:spPr>
      </p:pic>
      <p:pic>
        <p:nvPicPr>
          <p:cNvPr id="6149" name="Picture 5" descr="E:\картины художников\i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5041" y="2536025"/>
            <a:ext cx="2786082" cy="1928826"/>
          </a:xfrm>
          <a:prstGeom prst="rect">
            <a:avLst/>
          </a:prstGeom>
          <a:noFill/>
        </p:spPr>
      </p:pic>
      <p:pic>
        <p:nvPicPr>
          <p:cNvPr id="1026" name="Picture 2" descr="C:\Users\Владелец\Pictures\2013-03-24\i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725144"/>
            <a:ext cx="276675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картины художников\313146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292895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Дидактическая игра  «Третий лишний».</vt:lpstr>
      <vt:lpstr>Цель:  Закрепить знания детей о представлении пейзажной живописи, с жанром – натюрморт, портрет. Воспитывать интерес к творчеству. Побуждать замечать изобразительные средства, которыми пользуются  художники.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 «Третий лишний».</dc:title>
  <dc:creator>Вова</dc:creator>
  <cp:lastModifiedBy>Владелец</cp:lastModifiedBy>
  <cp:revision>8</cp:revision>
  <dcterms:created xsi:type="dcterms:W3CDTF">2013-03-25T12:03:08Z</dcterms:created>
  <dcterms:modified xsi:type="dcterms:W3CDTF">2013-03-25T19:31:20Z</dcterms:modified>
</cp:coreProperties>
</file>