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 userDrawn="1"/>
        </p:nvSpPr>
        <p:spPr>
          <a:xfrm>
            <a:off x="1643042" y="4286256"/>
            <a:ext cx="5857916" cy="17859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/>
          <p:cNvSpPr/>
          <p:nvPr userDrawn="1"/>
        </p:nvSpPr>
        <p:spPr>
          <a:xfrm>
            <a:off x="714348" y="1928802"/>
            <a:ext cx="7786742" cy="1857388"/>
          </a:xfrm>
          <a:prstGeom prst="wedgeRoundRectCallout">
            <a:avLst>
              <a:gd name="adj1" fmla="val -3055"/>
              <a:gd name="adj2" fmla="val -50521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0_4a40d_5322024a_X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5786" y="3214686"/>
            <a:ext cx="1643074" cy="1714512"/>
          </a:xfrm>
          <a:prstGeom prst="rect">
            <a:avLst/>
          </a:prstGeom>
        </p:spPr>
      </p:pic>
      <p:pic>
        <p:nvPicPr>
          <p:cNvPr id="12" name="Рисунок 11" descr="0_4a40d_5322024a_X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57488" y="3214686"/>
            <a:ext cx="1643074" cy="1714512"/>
          </a:xfrm>
          <a:prstGeom prst="rect">
            <a:avLst/>
          </a:prstGeom>
        </p:spPr>
      </p:pic>
      <p:pic>
        <p:nvPicPr>
          <p:cNvPr id="13" name="Рисунок 12" descr="0_4a40d_5322024a_X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29190" y="3214686"/>
            <a:ext cx="1643074" cy="1714512"/>
          </a:xfrm>
          <a:prstGeom prst="rect">
            <a:avLst/>
          </a:prstGeom>
        </p:spPr>
      </p:pic>
      <p:pic>
        <p:nvPicPr>
          <p:cNvPr id="14" name="Рисунок 13" descr="0_4a40d_5322024a_X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29454" y="3143248"/>
            <a:ext cx="1500198" cy="17145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CBC-5623-4341-AC3B-369011664F9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3982-C447-4E68-BFD8-059414385E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CBC-5623-4341-AC3B-369011664F9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3982-C447-4E68-BFD8-059414385E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CBC-5623-4341-AC3B-369011664F9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3982-C447-4E68-BFD8-059414385E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CBC-5623-4341-AC3B-369011664F9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3982-C447-4E68-BFD8-059414385E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CBC-5623-4341-AC3B-369011664F9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3982-C447-4E68-BFD8-059414385E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CBC-5623-4341-AC3B-369011664F9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3982-C447-4E68-BFD8-059414385E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CBC-5623-4341-AC3B-369011664F9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3982-C447-4E68-BFD8-059414385E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CBC-5623-4341-AC3B-369011664F9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3982-C447-4E68-BFD8-059414385E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CBC-5623-4341-AC3B-369011664F9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3982-C447-4E68-BFD8-059414385E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CBC-5623-4341-AC3B-369011664F9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3982-C447-4E68-BFD8-059414385E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CBC-5623-4341-AC3B-369011664F9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3982-C447-4E68-BFD8-059414385E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 userDrawn="1"/>
        </p:nvSpPr>
        <p:spPr>
          <a:xfrm>
            <a:off x="285720" y="142852"/>
            <a:ext cx="8572560" cy="6500858"/>
          </a:xfrm>
          <a:prstGeom prst="round2DiagRect">
            <a:avLst>
              <a:gd name="adj1" fmla="val 13346"/>
              <a:gd name="adj2" fmla="val 0"/>
            </a:avLst>
          </a:prstGeom>
          <a:noFill/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0_4a40d_5322024a_XL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928794" cy="2040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DCCBC-5623-4341-AC3B-369011664F9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33982-C447-4E68-BFD8-059414385E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Исследование формы снежинок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58112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2"/>
                </a:solidFill>
              </a:rPr>
              <a:t>Васильева Алиса</a:t>
            </a:r>
          </a:p>
          <a:p>
            <a:pPr algn="r"/>
            <a:r>
              <a:rPr lang="ru-RU" sz="1800" dirty="0" smtClean="0">
                <a:solidFill>
                  <a:schemeClr val="tx2"/>
                </a:solidFill>
              </a:rPr>
              <a:t>МБДОУ «ЦРР – Детский сад №7»</a:t>
            </a:r>
          </a:p>
          <a:p>
            <a:pPr algn="r"/>
            <a:r>
              <a:rPr lang="ru-RU" sz="1800" dirty="0" smtClean="0">
                <a:solidFill>
                  <a:schemeClr val="tx2"/>
                </a:solidFill>
              </a:rPr>
              <a:t>Руководитель: Чумакова Л.И.</a:t>
            </a:r>
            <a:endParaRPr lang="ru-RU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Выпал первый снег. Я увидела, как с неба летят снежинки и подставила ладонь. На нее падали снежинки, такие разные, такие красивые. Меня заинтересовало: «Как появляются снежинки»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://www.manwb.ru/pub/Pictures-Articles/Articles81-100/211/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3820" y="3789040"/>
            <a:ext cx="2494280" cy="266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Исследование формы снежинок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Цель: выяснить, как появляются снежинки и почему они имеют разную форму.</a:t>
            </a:r>
          </a:p>
          <a:p>
            <a:pPr marL="0" indent="0">
              <a:buNone/>
            </a:pPr>
            <a:r>
              <a:rPr lang="ru-RU" dirty="0" smtClean="0"/>
              <a:t>Гипотеза: предположим, 1 ) что в природе нет одинаковых снежинок; 2) снежинка – это кристалл.</a:t>
            </a:r>
          </a:p>
          <a:p>
            <a:pPr marL="0" indent="0">
              <a:buNone/>
            </a:pPr>
            <a:r>
              <a:rPr lang="ru-RU" dirty="0" smtClean="0"/>
              <a:t>Методы: опрос, наблюдение, изучение литературы и интернет источников, эксперимент.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://www.manwb.ru/pub/Pictures-Articles/Articles81-100/211/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248" y="4765826"/>
            <a:ext cx="1691318" cy="159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120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5266928" cy="55446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Снежинка – это ледяной кристалл, имеющий форму шестиугольных пластинок или форму с шестью лучами. Они зарождаются в облаках при температуре ниже 15 градусов. Снежинка образуется из водяных паров, которые осаживаются на летающих в небе пылинок, которые становятся центром кристаллизации.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 descr="C:\Users\user\Documents\Bluetooth Folder\P_20141209_0824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24454" y="1688315"/>
            <a:ext cx="5904657" cy="30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295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208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Я узнала, что снежинка состоит из кристаллов, как например соль, которая также состоит из кристаллов.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буду выращивать кристаллы - Домашний интернет группы компаний &quot;ВымпелКом&quot; - форум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6388"/>
            <a:ext cx="17335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epingan Sang Bintang: Ragam Bentuk Kristal Air dan Kristal Es !T-New's Download &amp; L-Style #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61048"/>
            <a:ext cx="14001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 Guide to Snowflak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541" y="3835093"/>
            <a:ext cx="14763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Форумы проекта ВОСХОЖДЕНИЕ - Сила Любв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870421"/>
            <a:ext cx="1638692" cy="139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330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Цель: выяснить, как растет снежинка.</a:t>
            </a:r>
          </a:p>
          <a:p>
            <a:pPr marL="0" indent="0">
              <a:buNone/>
            </a:pPr>
            <a:r>
              <a:rPr lang="ru-RU" dirty="0" smtClean="0"/>
              <a:t>Для опыта используется каркас, имеющий шесть лучей, как у снежинки. Это будет центр кристаллизации. Каркас опускается в раствор соли и фиксируется (как снежинка в небе).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user\Documents\Bluetooth Folder\P_20141209_0831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48696" y="2220255"/>
            <a:ext cx="3456385" cy="256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47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4615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Через несколько часов на каркасе, которые являлся центром кристаллизации начали расти кристаллики. Так же и происходит при росте снежинки в небе.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user\Documents\Bluetooth Folder\P_20141209_0850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907704" y="4797152"/>
            <a:ext cx="2849397" cy="160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cuments\Bluetooth Folder\P_20141209_101457_D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36787" y="1473095"/>
            <a:ext cx="4788024" cy="269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058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Наблюдение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ходе наблюдения на прогулки и заметила, что все снежинки имеют шестиугольную форму, но разный рисунок.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://www.manwb.ru/pub/Pictures-Articles/Articles81-100/211/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3284984"/>
            <a:ext cx="2662555" cy="265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anwb.ru/pub/Pictures-Articles/Articles81-100/211/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3293740"/>
            <a:ext cx="266255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8057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итоге предположение подтвердилось – в природе нет одинаковых снежинок, а в результате эксперимента выяснилось, что снежинка состоит из кристаллов.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8234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279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Исследование формы снежинок</vt:lpstr>
      <vt:lpstr>Проблема</vt:lpstr>
      <vt:lpstr>Исследование формы снежинок</vt:lpstr>
      <vt:lpstr>Презентация PowerPoint</vt:lpstr>
      <vt:lpstr>Презентация PowerPoint</vt:lpstr>
      <vt:lpstr>Эксперимент</vt:lpstr>
      <vt:lpstr>Результат</vt:lpstr>
      <vt:lpstr>Наблюдение</vt:lpstr>
      <vt:lpstr>Вывод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RePack by Diakov</cp:lastModifiedBy>
  <cp:revision>7</cp:revision>
  <dcterms:created xsi:type="dcterms:W3CDTF">2013-01-18T18:17:53Z</dcterms:created>
  <dcterms:modified xsi:type="dcterms:W3CDTF">2014-12-09T05:07:34Z</dcterms:modified>
</cp:coreProperties>
</file>