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3244850"/>
            <a:ext cx="188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3397250"/>
            <a:ext cx="188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2806" y="2382658"/>
            <a:ext cx="6192688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Фоторамки, 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изготовленные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детьми:</a:t>
            </a:r>
          </a:p>
        </p:txBody>
      </p:sp>
    </p:spTree>
    <p:extLst>
      <p:ext uri="{BB962C8B-B14F-4D97-AF65-F5344CB8AC3E}">
        <p14:creationId xmlns:p14="http://schemas.microsoft.com/office/powerpoint/2010/main" val="40589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348" y="1484784"/>
            <a:ext cx="5184576" cy="79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378680" cy="760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040560" cy="734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540286" cy="79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5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Vaal</dc:creator>
  <cp:lastModifiedBy>Vaal</cp:lastModifiedBy>
  <cp:revision>2</cp:revision>
  <dcterms:created xsi:type="dcterms:W3CDTF">2015-01-31T13:56:29Z</dcterms:created>
  <dcterms:modified xsi:type="dcterms:W3CDTF">2015-01-31T14:08:58Z</dcterms:modified>
</cp:coreProperties>
</file>