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sldIdLst>
    <p:sldId id="256" r:id="rId3"/>
    <p:sldId id="271" r:id="rId4"/>
    <p:sldId id="260" r:id="rId5"/>
    <p:sldId id="262" r:id="rId6"/>
    <p:sldId id="263" r:id="rId7"/>
    <p:sldId id="264" r:id="rId8"/>
    <p:sldId id="272" r:id="rId9"/>
    <p:sldId id="269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00" autoAdjust="0"/>
  </p:normalViewPr>
  <p:slideViewPr>
    <p:cSldViewPr>
      <p:cViewPr varScale="1">
        <p:scale>
          <a:sx n="96" d="100"/>
          <a:sy n="96" d="100"/>
        </p:scale>
        <p:origin x="-4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23F74-4B1D-4615-B651-2032B1CE0874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C03BC-ADCE-4140-AB8F-A32945915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83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альтернативный процесс 10"/>
          <p:cNvSpPr/>
          <p:nvPr/>
        </p:nvSpPr>
        <p:spPr>
          <a:xfrm>
            <a:off x="899592" y="428604"/>
            <a:ext cx="7215238" cy="1643074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00100" y="357166"/>
            <a:ext cx="7429552" cy="1785950"/>
          </a:xfrm>
          <a:prstGeom prst="flowChartAlternateProcess">
            <a:avLst/>
          </a:prstGeo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Книжная 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иллюстрация для детей 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старшего возраста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Блок-схема: память с посл. доступом 11"/>
          <p:cNvSpPr/>
          <p:nvPr/>
        </p:nvSpPr>
        <p:spPr>
          <a:xfrm>
            <a:off x="5868144" y="3929066"/>
            <a:ext cx="2736304" cy="2928934"/>
          </a:xfrm>
          <a:prstGeom prst="flowChartMagnetic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Выполнила</a:t>
            </a:r>
          </a:p>
          <a:p>
            <a:pPr algn="ctr"/>
            <a:r>
              <a:rPr lang="ru-RU" dirty="0"/>
              <a:t>Калмыкова О.Н. воспитатель </a:t>
            </a:r>
          </a:p>
          <a:p>
            <a:pPr algn="ctr"/>
            <a:r>
              <a:rPr lang="ru-RU" dirty="0"/>
              <a:t>детского сада№6 «Колосок»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16" y="2800713"/>
            <a:ext cx="4968552" cy="33153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263525"/>
            <a:ext cx="5932487" cy="632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Мир искусства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457201" y="1535112"/>
            <a:ext cx="4040188" cy="2685975"/>
          </a:xfrm>
        </p:spPr>
        <p:txBody>
          <a:bodyPr>
            <a:normAutofit fontScale="92500"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endParaRPr lang="ru-RU" sz="1400" b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endParaRPr lang="ru-RU" sz="14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ГРАФИКА</a:t>
            </a:r>
            <a:r>
              <a:rPr lang="ru-RU" sz="14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(от греч.  – пишу, рисую) – один из видов изобразительных искусств. Графикой называют рисунок и отпечаток на листе бумаги (в древности – на папирусе, на пергаменте). Существует станковая графика (рисунок, эстамп, лубок), книжная графика (иллюстрации, виньетки, заставки, буквицы, титул, авантитул, переплет, обложка, суперобложка), журнальная и газетная графика, миниатюра (вариант книжной графики), промышленная графика, экслибрис, плакат, </a:t>
            </a:r>
            <a:r>
              <a:rPr lang="ru-RU" sz="14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шелкография</a:t>
            </a:r>
            <a:r>
              <a:rPr lang="ru-RU" sz="1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линогравюра.</a:t>
            </a:r>
          </a:p>
          <a:p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3"/>
          </p:nvPr>
        </p:nvSpPr>
        <p:spPr>
          <a:xfrm>
            <a:off x="4645026" y="1124744"/>
            <a:ext cx="4041775" cy="3024335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buClr>
                <a:srgbClr val="B13F9A"/>
              </a:buClr>
              <a:buSzPct val="73000"/>
            </a:pPr>
            <a:endParaRPr lang="ru-RU" sz="12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ИЛЛЮСТРАЦИЯ</a:t>
            </a:r>
            <a:r>
              <a:rPr lang="ru-RU" sz="13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(от лат. - освещение, наглядное изображение) – объяснение, истолкование с помощью наглядных примеров или образцов. И обычно называется изображение служащее наглядным пояснением или дополнение какому-либо тесту. Иллюстрация литературных произведений, раскрывающая их содержание в художественных зрительных образах, является важным самостоятельным видом, изобразительного искусства. Иллюстрация органически входит в общее художественное оформление книги, журнала газеты, наряду с декоративными элементами (заставка, концовка, инициалы). </a:t>
            </a:r>
          </a:p>
          <a:p>
            <a:endParaRPr lang="ru-RU" dirty="0"/>
          </a:p>
        </p:txBody>
      </p:sp>
      <p:pic>
        <p:nvPicPr>
          <p:cNvPr id="21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05064"/>
            <a:ext cx="3240360" cy="2655144"/>
          </a:xfr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24036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5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cap="all" dirty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Юрий Алексеевич Васнецов (1900 – 1937)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94622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Живописец, станковый и книжный график, создал яркий, неповторимый мир сказочных образов, близких и понятный каждому ребенку.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Чем ближе знакомишься с работами  тем больше восхищаешься богатством его творческого воображения: так много животных нарисовал художник и все они очень разные. У каждого свой характер, своя манера поведения, свои стиль в одежде. Много веселой выдумки, игры внес художник. Очень большую нагрузку несет  цвет. Часто от него так и веет радостью. Хотя на рисунках  птицы и животные похожи на игрушечных, вместе с тем они очень самобытны и выразительны. Сказочные образы, рожденные фантазией художника, близки и понятны детям, потому что он нашел художественную форму, наиболее точно отвечающую особенностям детского восприятия. С рисунками  художника ребенок встречается на протяжении всего дошкольного детства.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5" b="10085"/>
          <a:stretch>
            <a:fillRect/>
          </a:stretch>
        </p:blipFill>
        <p:spPr bwMode="auto">
          <a:xfrm>
            <a:off x="3923928" y="1052736"/>
            <a:ext cx="4381500" cy="43797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7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cap="all" dirty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/>
                <a:ea typeface="Times New Roman"/>
              </a:rPr>
              <a:t>Евгений</a:t>
            </a:r>
            <a:r>
              <a:rPr lang="ru-RU" cap="all" dirty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/>
                <a:ea typeface="Times New Roman"/>
              </a:rPr>
              <a:t> </a:t>
            </a:r>
            <a:r>
              <a:rPr lang="ru-RU" i="1" cap="all" dirty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/>
                <a:ea typeface="Times New Roman"/>
              </a:rPr>
              <a:t>Иванович</a:t>
            </a:r>
            <a:r>
              <a:rPr lang="ru-RU" cap="all" dirty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/>
                <a:ea typeface="Times New Roman"/>
              </a:rPr>
              <a:t> </a:t>
            </a:r>
            <a:r>
              <a:rPr lang="ru-RU" i="1" cap="all" dirty="0" err="1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/>
                <a:ea typeface="Times New Roman"/>
              </a:rPr>
              <a:t>Чарушин</a:t>
            </a:r>
            <a:r>
              <a:rPr lang="ru-RU" cap="all" dirty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/>
                <a:ea typeface="Times New Roman"/>
              </a:rPr>
              <a:t> (1901 – 1965)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5234259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Книжный и станковый график, скульптор-анималист и писатель, по праву занимает одно из значительных мест в книжной графике. Рисунки никого не оставляют равнодушными. Главные герои рисунков – животные, на иллюстрациях они как живые. Е.И. </a:t>
            </a:r>
            <a:r>
              <a:rPr lang="ru-RU" dirty="0" err="1">
                <a:latin typeface="Times New Roman"/>
                <a:ea typeface="Times New Roman"/>
              </a:rPr>
              <a:t>Чарушина</a:t>
            </a:r>
            <a:r>
              <a:rPr lang="ru-RU" dirty="0">
                <a:latin typeface="Times New Roman"/>
                <a:ea typeface="Times New Roman"/>
              </a:rPr>
              <a:t> проиллюстрировал много книг В. Бианки, М. Пришвина, С. Маршака, а также свои собственные книги о животных. И уже в первых рисунках проявился особый почерк художника-анималиста. Размывами туши, акварели художник по-особому передает пушистый мех зверей. Точно выбранная поза, выражения глаз, движения так выразительны, что рисунки сразу пленяют детей. В своих рисунках он описывал в своих рассказах, - смешные и грустные, забавные и героические – имеют большое воспитательное значение. Они вызывают у ребенка чувство жалости, сострадания, воспитывают потребность заботится о слабых, защищать беззащитных. 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17" y="273050"/>
            <a:ext cx="4024015" cy="5853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86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i="1" cap="all" dirty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/>
                <a:ea typeface="Times New Roman"/>
              </a:rPr>
              <a:t>Владимир</a:t>
            </a:r>
            <a:r>
              <a:rPr lang="ru-RU" cap="all" dirty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/>
                <a:ea typeface="Times New Roman"/>
              </a:rPr>
              <a:t> </a:t>
            </a:r>
            <a:r>
              <a:rPr lang="ru-RU" i="1" cap="all" dirty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/>
                <a:ea typeface="Times New Roman"/>
              </a:rPr>
              <a:t>Михайлович</a:t>
            </a:r>
            <a:r>
              <a:rPr lang="ru-RU" cap="all" dirty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/>
                <a:ea typeface="Times New Roman"/>
              </a:rPr>
              <a:t> </a:t>
            </a:r>
            <a:r>
              <a:rPr lang="ru-RU" i="1" cap="all" dirty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/>
                <a:ea typeface="Times New Roman"/>
              </a:rPr>
              <a:t>Конашевич</a:t>
            </a:r>
            <a:r>
              <a:rPr lang="ru-RU" cap="all" dirty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/>
                <a:ea typeface="Times New Roman"/>
              </a:rPr>
              <a:t> (1888 – 1963)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50" y="580231"/>
            <a:ext cx="4019550" cy="523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ea typeface="Times New Roman"/>
              </a:rPr>
              <a:t>Книжный </a:t>
            </a:r>
            <a:r>
              <a:rPr lang="ru-RU" dirty="0">
                <a:latin typeface="Times New Roman"/>
                <a:ea typeface="Times New Roman"/>
              </a:rPr>
              <a:t>и станковый график и рисовальщик. Заслуженный деятель искусств РСФСР, доктор искусствоведения – так оценило его творчество. На опыт художника как детского художника опираются сейчас молодые, его принципы создания иллюстраций используют в своих работах многие начинающие художники. Как только открываешь первую страницу книги, иллюстрированной Конашевичем, возникает ощущение, что ты присутствуешь при начале представления кукольного театра. Возникает тот же, что и в театре, «эффект присутствия». </a:t>
            </a:r>
            <a:endParaRPr lang="ru-RU" sz="12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0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cap="all" dirty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/>
                <a:ea typeface="Times New Roman"/>
              </a:rPr>
              <a:t>Владимир</a:t>
            </a:r>
            <a:r>
              <a:rPr lang="ru-RU" cap="all" dirty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/>
                <a:ea typeface="Times New Roman"/>
              </a:rPr>
              <a:t> </a:t>
            </a:r>
            <a:r>
              <a:rPr lang="ru-RU" i="1" cap="all" dirty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/>
                <a:ea typeface="Times New Roman"/>
              </a:rPr>
              <a:t>Васильевич</a:t>
            </a:r>
            <a:r>
              <a:rPr lang="ru-RU" cap="all" dirty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/>
                <a:ea typeface="Times New Roman"/>
              </a:rPr>
              <a:t> </a:t>
            </a:r>
            <a:r>
              <a:rPr lang="ru-RU" i="1" cap="all" dirty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/>
                <a:ea typeface="Times New Roman"/>
              </a:rPr>
              <a:t>Лебедева</a:t>
            </a:r>
            <a:r>
              <a:rPr lang="ru-RU" cap="all" dirty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/>
                <a:ea typeface="Times New Roman"/>
              </a:rPr>
              <a:t> (1981 – 1967)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Книжный и станковый график, живописец, плакатист. Художественное мастерство так высоко, что чем ближе знакомишься с его рисунками, тем больше хочется смотреть на них, угадывать замысел художника, постигать его творческую манеру. Рисунки художника интересны и разнообразны. В них есть экспрессия, выразительность, яркость.</a:t>
            </a:r>
          </a:p>
          <a:p>
            <a:pPr lvl="0"/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В.В.Лебедев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был сдержанный, холодноватый, ироничный в жизни художник оформлял детские книги с большой любовью и старанием, учитывая интересы и потребности ребенка, рисунки просты и лаконичны. В них нет ничего лишнего: ни цветового пятна, ни линии, ни детали, поэтому они доступны ребенку, вызывают у него эмоциональный отклик. 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635" y="273050"/>
            <a:ext cx="4314580" cy="5853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961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Творчество художников-иллюстраторов  детских книг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272808" cy="525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89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Заключение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404664"/>
            <a:ext cx="7772400" cy="4002237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Рассматривая вместе с ребенком иллюстрации нескольких художников к одной сказки, взрослые должны обратить внимание ребенка на особенности каждого художника, помочь малышу в этих разных изобразительных прочтениях увидеть разнообразие и богатство окружающего мира. В книгах для дошкольников иллюстрация играет решающую роль, пробуждая воображение и творческое восприятие юного читателя помогая ему пойти вслед за текстом, проникнуть в суть повествования. Для малышей книжка без картинок просто невозможна. Их способ восприятия мира, а значит, способ восприятия книги требует не только образности, но образности ясной, завершенной, обращенной ко всем человеческим чувствам. Поэтому так важно и необходимо внимание взрослых к детским книжкам с картинками.                                          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r>
              <a:rPr lang="ru-RU" dirty="0"/>
              <a:t>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8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D8A0359-5F71-4AC4-B8A3-4857B57537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121</TotalTime>
  <Words>796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CSC</vt:lpstr>
      <vt:lpstr> Книжная иллюстрация для детей старшего возраста  </vt:lpstr>
      <vt:lpstr>Презентация PowerPoint</vt:lpstr>
      <vt:lpstr>Мир искусства </vt:lpstr>
      <vt:lpstr>Юрий Алексеевич Васнецов (1900 – 1937) </vt:lpstr>
      <vt:lpstr>Евгений Иванович Чарушин (1901 – 1965) </vt:lpstr>
      <vt:lpstr>Владимир Михайлович Конашевич (1888 – 1963)</vt:lpstr>
      <vt:lpstr>Владимир Васильевич Лебедева (1981 – 1967) </vt:lpstr>
      <vt:lpstr>Творчество художников-иллюстраторов  детских книг </vt:lpstr>
      <vt:lpstr>Заключение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Книжная иллюстрация для детей старшей группы </dc:title>
  <dc:creator>User</dc:creator>
  <cp:keywords/>
  <cp:lastModifiedBy>User</cp:lastModifiedBy>
  <cp:revision>22</cp:revision>
  <dcterms:created xsi:type="dcterms:W3CDTF">2013-04-04T15:03:38Z</dcterms:created>
  <dcterms:modified xsi:type="dcterms:W3CDTF">2013-04-05T05:25:14Z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TC300061229990</vt:lpwstr>
  </property>
</Properties>
</file>