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8A3E3A-6F68-4700-BABA-D7FA5D9E40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E7B7A2-0437-4EA6-9F43-C8359CFEC135}">
      <dgm:prSet phldrT="[Текст]" custT="1"/>
      <dgm:spPr/>
      <dgm:t>
        <a:bodyPr/>
        <a:lstStyle/>
        <a:p>
          <a:r>
            <a:rPr lang="ru-RU" sz="1800" dirty="0" smtClean="0"/>
            <a:t>Создать комфортные условия для лёгкой адаптации детей</a:t>
          </a:r>
          <a:r>
            <a:rPr lang="ru-RU" sz="3800" dirty="0" smtClean="0"/>
            <a:t>.</a:t>
          </a:r>
          <a:endParaRPr lang="ru-RU" sz="3800" dirty="0"/>
        </a:p>
      </dgm:t>
    </dgm:pt>
    <dgm:pt modelId="{FE40FAA9-9B5E-4908-BD59-98F94A4876BC}" type="parTrans" cxnId="{6317BDE4-C7C5-4229-B361-A5FE7DE1BF2C}">
      <dgm:prSet/>
      <dgm:spPr/>
      <dgm:t>
        <a:bodyPr/>
        <a:lstStyle/>
        <a:p>
          <a:endParaRPr lang="ru-RU"/>
        </a:p>
      </dgm:t>
    </dgm:pt>
    <dgm:pt modelId="{D14DE5FF-6587-43F0-808A-09E3A7615C70}" type="sibTrans" cxnId="{6317BDE4-C7C5-4229-B361-A5FE7DE1BF2C}">
      <dgm:prSet/>
      <dgm:spPr/>
      <dgm:t>
        <a:bodyPr/>
        <a:lstStyle/>
        <a:p>
          <a:endParaRPr lang="ru-RU"/>
        </a:p>
      </dgm:t>
    </dgm:pt>
    <dgm:pt modelId="{F6337368-7B1C-4EC9-A6F2-D70B4DE32893}">
      <dgm:prSet phldrT="[Текст]" phldr="1"/>
      <dgm:spPr/>
      <dgm:t>
        <a:bodyPr/>
        <a:lstStyle/>
        <a:p>
          <a:endParaRPr lang="ru-RU"/>
        </a:p>
      </dgm:t>
    </dgm:pt>
    <dgm:pt modelId="{2F84524D-9320-484C-89AF-A94E373339DB}" type="parTrans" cxnId="{4D84176F-A55D-465B-9C7F-B2BB2D65B2FB}">
      <dgm:prSet/>
      <dgm:spPr/>
      <dgm:t>
        <a:bodyPr/>
        <a:lstStyle/>
        <a:p>
          <a:endParaRPr lang="ru-RU"/>
        </a:p>
      </dgm:t>
    </dgm:pt>
    <dgm:pt modelId="{02AA7D8E-1DB2-4BDC-ADE1-E97A4A0CB3AF}" type="sibTrans" cxnId="{4D84176F-A55D-465B-9C7F-B2BB2D65B2FB}">
      <dgm:prSet/>
      <dgm:spPr/>
      <dgm:t>
        <a:bodyPr/>
        <a:lstStyle/>
        <a:p>
          <a:endParaRPr lang="ru-RU"/>
        </a:p>
      </dgm:t>
    </dgm:pt>
    <dgm:pt modelId="{90CCA87A-3C01-47EA-9EE9-16998F063F3F}">
      <dgm:prSet phldrT="[Текст]" custT="1"/>
      <dgm:spPr/>
      <dgm:t>
        <a:bodyPr/>
        <a:lstStyle/>
        <a:p>
          <a:r>
            <a:rPr lang="ru-RU" sz="1800" dirty="0" smtClean="0"/>
            <a:t>Изучение процессов адаптации.</a:t>
          </a:r>
          <a:endParaRPr lang="ru-RU" sz="1800" dirty="0"/>
        </a:p>
      </dgm:t>
    </dgm:pt>
    <dgm:pt modelId="{95056FEE-2C77-4B9A-85B6-E25B4BE262D2}" type="parTrans" cxnId="{08A4F25B-050C-4EC3-B42A-E349D4BB3FC0}">
      <dgm:prSet/>
      <dgm:spPr/>
      <dgm:t>
        <a:bodyPr/>
        <a:lstStyle/>
        <a:p>
          <a:endParaRPr lang="ru-RU"/>
        </a:p>
      </dgm:t>
    </dgm:pt>
    <dgm:pt modelId="{C4CBC13F-088E-4461-A70F-D029F6F4E571}" type="sibTrans" cxnId="{08A4F25B-050C-4EC3-B42A-E349D4BB3FC0}">
      <dgm:prSet/>
      <dgm:spPr/>
      <dgm:t>
        <a:bodyPr/>
        <a:lstStyle/>
        <a:p>
          <a:endParaRPr lang="ru-RU"/>
        </a:p>
      </dgm:t>
    </dgm:pt>
    <dgm:pt modelId="{66351CD8-6A4D-4D37-B364-1460ABE4E4C2}">
      <dgm:prSet phldrT="[Текст]" phldr="1"/>
      <dgm:spPr/>
      <dgm:t>
        <a:bodyPr/>
        <a:lstStyle/>
        <a:p>
          <a:endParaRPr lang="ru-RU"/>
        </a:p>
      </dgm:t>
    </dgm:pt>
    <dgm:pt modelId="{D2B2A8DC-F009-4A38-B466-44C902B4FCB9}" type="parTrans" cxnId="{89DA6870-7948-4D8D-ACE5-DA2A9444E66E}">
      <dgm:prSet/>
      <dgm:spPr/>
      <dgm:t>
        <a:bodyPr/>
        <a:lstStyle/>
        <a:p>
          <a:endParaRPr lang="ru-RU"/>
        </a:p>
      </dgm:t>
    </dgm:pt>
    <dgm:pt modelId="{C29A6BE0-EF1C-42AB-8DA9-535F427769EA}" type="sibTrans" cxnId="{89DA6870-7948-4D8D-ACE5-DA2A9444E66E}">
      <dgm:prSet/>
      <dgm:spPr/>
      <dgm:t>
        <a:bodyPr/>
        <a:lstStyle/>
        <a:p>
          <a:endParaRPr lang="ru-RU"/>
        </a:p>
      </dgm:t>
    </dgm:pt>
    <dgm:pt modelId="{F6BDDC06-E95D-48FC-AF29-956D152C5708}" type="pres">
      <dgm:prSet presAssocID="{C38A3E3A-6F68-4700-BABA-D7FA5D9E40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218FC6-6F24-4316-B50B-89FF7CFD026B}" type="pres">
      <dgm:prSet presAssocID="{6CE7B7A2-0437-4EA6-9F43-C8359CFEC13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8EB32-B382-4C83-B182-527DC9F2DF73}" type="pres">
      <dgm:prSet presAssocID="{6CE7B7A2-0437-4EA6-9F43-C8359CFEC13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B305BE-4C24-43B7-A84D-CE49FCB7AD5A}" type="pres">
      <dgm:prSet presAssocID="{90CCA87A-3C01-47EA-9EE9-16998F063F3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249BCD-6551-4C8C-A6E8-17D1E6F8BCE8}" type="pres">
      <dgm:prSet presAssocID="{90CCA87A-3C01-47EA-9EE9-16998F063F3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AB9DF3-BAD4-4E9D-83AE-0259FFF41B7D}" type="presOf" srcId="{66351CD8-6A4D-4D37-B364-1460ABE4E4C2}" destId="{12249BCD-6551-4C8C-A6E8-17D1E6F8BCE8}" srcOrd="0" destOrd="0" presId="urn:microsoft.com/office/officeart/2005/8/layout/vList2"/>
    <dgm:cxn modelId="{08A4F25B-050C-4EC3-B42A-E349D4BB3FC0}" srcId="{C38A3E3A-6F68-4700-BABA-D7FA5D9E401D}" destId="{90CCA87A-3C01-47EA-9EE9-16998F063F3F}" srcOrd="1" destOrd="0" parTransId="{95056FEE-2C77-4B9A-85B6-E25B4BE262D2}" sibTransId="{C4CBC13F-088E-4461-A70F-D029F6F4E571}"/>
    <dgm:cxn modelId="{B9D7B466-075C-4E3C-B638-EBAAFE01F4C2}" type="presOf" srcId="{F6337368-7B1C-4EC9-A6F2-D70B4DE32893}" destId="{7728EB32-B382-4C83-B182-527DC9F2DF73}" srcOrd="0" destOrd="0" presId="urn:microsoft.com/office/officeart/2005/8/layout/vList2"/>
    <dgm:cxn modelId="{76D2DFDF-9B23-4E25-B03D-10BF5D132508}" type="presOf" srcId="{6CE7B7A2-0437-4EA6-9F43-C8359CFEC135}" destId="{82218FC6-6F24-4316-B50B-89FF7CFD026B}" srcOrd="0" destOrd="0" presId="urn:microsoft.com/office/officeart/2005/8/layout/vList2"/>
    <dgm:cxn modelId="{89DA6870-7948-4D8D-ACE5-DA2A9444E66E}" srcId="{90CCA87A-3C01-47EA-9EE9-16998F063F3F}" destId="{66351CD8-6A4D-4D37-B364-1460ABE4E4C2}" srcOrd="0" destOrd="0" parTransId="{D2B2A8DC-F009-4A38-B466-44C902B4FCB9}" sibTransId="{C29A6BE0-EF1C-42AB-8DA9-535F427769EA}"/>
    <dgm:cxn modelId="{1C9228C3-FA13-4E50-94C9-788CCBD97E15}" type="presOf" srcId="{90CCA87A-3C01-47EA-9EE9-16998F063F3F}" destId="{F1B305BE-4C24-43B7-A84D-CE49FCB7AD5A}" srcOrd="0" destOrd="0" presId="urn:microsoft.com/office/officeart/2005/8/layout/vList2"/>
    <dgm:cxn modelId="{6317BDE4-C7C5-4229-B361-A5FE7DE1BF2C}" srcId="{C38A3E3A-6F68-4700-BABA-D7FA5D9E401D}" destId="{6CE7B7A2-0437-4EA6-9F43-C8359CFEC135}" srcOrd="0" destOrd="0" parTransId="{FE40FAA9-9B5E-4908-BD59-98F94A4876BC}" sibTransId="{D14DE5FF-6587-43F0-808A-09E3A7615C70}"/>
    <dgm:cxn modelId="{4D84176F-A55D-465B-9C7F-B2BB2D65B2FB}" srcId="{6CE7B7A2-0437-4EA6-9F43-C8359CFEC135}" destId="{F6337368-7B1C-4EC9-A6F2-D70B4DE32893}" srcOrd="0" destOrd="0" parTransId="{2F84524D-9320-484C-89AF-A94E373339DB}" sibTransId="{02AA7D8E-1DB2-4BDC-ADE1-E97A4A0CB3AF}"/>
    <dgm:cxn modelId="{C2C10D2C-AA1F-49A1-946F-3E3756CCC1BA}" type="presOf" srcId="{C38A3E3A-6F68-4700-BABA-D7FA5D9E401D}" destId="{F6BDDC06-E95D-48FC-AF29-956D152C5708}" srcOrd="0" destOrd="0" presId="urn:microsoft.com/office/officeart/2005/8/layout/vList2"/>
    <dgm:cxn modelId="{A8D25BEB-D412-444C-A73F-C09EBC1AA095}" type="presParOf" srcId="{F6BDDC06-E95D-48FC-AF29-956D152C5708}" destId="{82218FC6-6F24-4316-B50B-89FF7CFD026B}" srcOrd="0" destOrd="0" presId="urn:microsoft.com/office/officeart/2005/8/layout/vList2"/>
    <dgm:cxn modelId="{5AC6A4C6-CCE2-48C3-8E6E-754F50D0DB84}" type="presParOf" srcId="{F6BDDC06-E95D-48FC-AF29-956D152C5708}" destId="{7728EB32-B382-4C83-B182-527DC9F2DF73}" srcOrd="1" destOrd="0" presId="urn:microsoft.com/office/officeart/2005/8/layout/vList2"/>
    <dgm:cxn modelId="{0A591C10-0F46-4D5C-8D51-8907F0C8585F}" type="presParOf" srcId="{F6BDDC06-E95D-48FC-AF29-956D152C5708}" destId="{F1B305BE-4C24-43B7-A84D-CE49FCB7AD5A}" srcOrd="2" destOrd="0" presId="urn:microsoft.com/office/officeart/2005/8/layout/vList2"/>
    <dgm:cxn modelId="{C1727B0F-5001-48FF-B621-CC97D9E583E6}" type="presParOf" srcId="{F6BDDC06-E95D-48FC-AF29-956D152C5708}" destId="{12249BCD-6551-4C8C-A6E8-17D1E6F8BCE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2D6845-0516-49FD-A63A-8431F92FBF6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D91477-BB80-42E4-93AF-A8887C303339}">
      <dgm:prSet phldrT="[Текст]" custT="1"/>
      <dgm:spPr/>
      <dgm:t>
        <a:bodyPr/>
        <a:lstStyle/>
        <a:p>
          <a:r>
            <a:rPr lang="ru-RU" sz="1800" dirty="0" smtClean="0"/>
            <a:t>Комфортные </a:t>
          </a:r>
          <a:r>
            <a:rPr lang="ru-RU" sz="1800" dirty="0" smtClean="0"/>
            <a:t>условия.</a:t>
          </a:r>
        </a:p>
        <a:p>
          <a:r>
            <a:rPr lang="ru-RU" sz="1800" dirty="0" smtClean="0"/>
            <a:t>Взаимодействие с родителями.</a:t>
          </a:r>
          <a:endParaRPr lang="ru-RU" sz="1800" dirty="0"/>
        </a:p>
      </dgm:t>
    </dgm:pt>
    <dgm:pt modelId="{FC77EEE8-04D1-4663-91BE-0B7BA90DB7AC}" type="parTrans" cxnId="{E13B9A42-B542-4717-A395-3A8B36C92635}">
      <dgm:prSet/>
      <dgm:spPr/>
      <dgm:t>
        <a:bodyPr/>
        <a:lstStyle/>
        <a:p>
          <a:endParaRPr lang="ru-RU"/>
        </a:p>
      </dgm:t>
    </dgm:pt>
    <dgm:pt modelId="{70072A14-2EDE-481C-BC64-7E333A24769B}" type="sibTrans" cxnId="{E13B9A42-B542-4717-A395-3A8B36C92635}">
      <dgm:prSet/>
      <dgm:spPr/>
      <dgm:t>
        <a:bodyPr/>
        <a:lstStyle/>
        <a:p>
          <a:endParaRPr lang="ru-RU"/>
        </a:p>
      </dgm:t>
    </dgm:pt>
    <dgm:pt modelId="{25E50D12-2BF8-4F26-AE91-FEB186EA3BF6}">
      <dgm:prSet phldrT="[Текст]" custT="1"/>
      <dgm:spPr/>
      <dgm:t>
        <a:bodyPr/>
        <a:lstStyle/>
        <a:p>
          <a:r>
            <a:rPr lang="ru-RU" sz="1800" dirty="0" smtClean="0"/>
            <a:t>Снижение тревоги, агрессии.</a:t>
          </a:r>
          <a:endParaRPr lang="ru-RU" sz="1800" dirty="0"/>
        </a:p>
      </dgm:t>
    </dgm:pt>
    <dgm:pt modelId="{F843A047-D869-476D-B897-A4D5812F6489}" type="parTrans" cxnId="{91BA4A3A-19AC-41A8-9E05-C9506F5689EC}">
      <dgm:prSet/>
      <dgm:spPr/>
      <dgm:t>
        <a:bodyPr/>
        <a:lstStyle/>
        <a:p>
          <a:endParaRPr lang="ru-RU"/>
        </a:p>
      </dgm:t>
    </dgm:pt>
    <dgm:pt modelId="{0CBBCBE2-6BFC-4957-B1BA-C87E6A00F099}" type="sibTrans" cxnId="{91BA4A3A-19AC-41A8-9E05-C9506F5689EC}">
      <dgm:prSet/>
      <dgm:spPr/>
      <dgm:t>
        <a:bodyPr/>
        <a:lstStyle/>
        <a:p>
          <a:endParaRPr lang="ru-RU"/>
        </a:p>
      </dgm:t>
    </dgm:pt>
    <dgm:pt modelId="{923F224F-D139-481C-AFC1-62DD3819ACDE}">
      <dgm:prSet phldrT="[Текст]" custT="1"/>
      <dgm:spPr/>
      <dgm:t>
        <a:bodyPr/>
        <a:lstStyle/>
        <a:p>
          <a:r>
            <a:rPr lang="ru-RU" sz="1800" dirty="0" smtClean="0"/>
            <a:t>Взаимодействие детей друг с другом</a:t>
          </a:r>
          <a:r>
            <a:rPr lang="ru-RU" sz="1800" dirty="0" smtClean="0"/>
            <a:t>.</a:t>
          </a:r>
        </a:p>
        <a:p>
          <a:r>
            <a:rPr lang="ru-RU" sz="1800" dirty="0" smtClean="0"/>
            <a:t>Развитие </a:t>
          </a:r>
          <a:r>
            <a:rPr lang="ru-RU" sz="1800" smtClean="0"/>
            <a:t>игровых навыков.</a:t>
          </a:r>
          <a:endParaRPr lang="ru-RU" sz="1800" dirty="0"/>
        </a:p>
      </dgm:t>
    </dgm:pt>
    <dgm:pt modelId="{468CA74E-A36C-4982-A284-F88752157ED5}" type="parTrans" cxnId="{2D8AEF5A-79A3-4325-ADDF-ECE96346FD04}">
      <dgm:prSet/>
      <dgm:spPr/>
      <dgm:t>
        <a:bodyPr/>
        <a:lstStyle/>
        <a:p>
          <a:endParaRPr lang="ru-RU"/>
        </a:p>
      </dgm:t>
    </dgm:pt>
    <dgm:pt modelId="{FC46061E-BB09-4073-91BF-63F61E4A24A6}" type="sibTrans" cxnId="{2D8AEF5A-79A3-4325-ADDF-ECE96346FD04}">
      <dgm:prSet/>
      <dgm:spPr/>
      <dgm:t>
        <a:bodyPr/>
        <a:lstStyle/>
        <a:p>
          <a:endParaRPr lang="ru-RU"/>
        </a:p>
      </dgm:t>
    </dgm:pt>
    <dgm:pt modelId="{B71A562E-ABBC-4EFF-9457-B6D9A35466F8}" type="pres">
      <dgm:prSet presAssocID="{1D2D6845-0516-49FD-A63A-8431F92FBF6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0964F5-BCB6-456B-828C-DACBD9FD94CE}" type="pres">
      <dgm:prSet presAssocID="{59D91477-BB80-42E4-93AF-A8887C303339}" presName="linNode" presStyleCnt="0"/>
      <dgm:spPr/>
    </dgm:pt>
    <dgm:pt modelId="{0362B464-2F1C-47DF-9C3F-076097326920}" type="pres">
      <dgm:prSet presAssocID="{59D91477-BB80-42E4-93AF-A8887C30333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8A0D6D-12B5-470B-9AA3-0D40869B8EC0}" type="pres">
      <dgm:prSet presAssocID="{70072A14-2EDE-481C-BC64-7E333A24769B}" presName="sp" presStyleCnt="0"/>
      <dgm:spPr/>
    </dgm:pt>
    <dgm:pt modelId="{2562EAB5-F067-490E-9DBE-96A49140782D}" type="pres">
      <dgm:prSet presAssocID="{25E50D12-2BF8-4F26-AE91-FEB186EA3BF6}" presName="linNode" presStyleCnt="0"/>
      <dgm:spPr/>
    </dgm:pt>
    <dgm:pt modelId="{D45AB7F4-966F-46DC-9ED4-054489284F2B}" type="pres">
      <dgm:prSet presAssocID="{25E50D12-2BF8-4F26-AE91-FEB186EA3BF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D4B21-E2CD-4439-9E8C-2321A2212B08}" type="pres">
      <dgm:prSet presAssocID="{0CBBCBE2-6BFC-4957-B1BA-C87E6A00F099}" presName="sp" presStyleCnt="0"/>
      <dgm:spPr/>
    </dgm:pt>
    <dgm:pt modelId="{46FB0E44-4EBB-4F31-8BD9-E4E5ADC9057D}" type="pres">
      <dgm:prSet presAssocID="{923F224F-D139-481C-AFC1-62DD3819ACDE}" presName="linNode" presStyleCnt="0"/>
      <dgm:spPr/>
    </dgm:pt>
    <dgm:pt modelId="{3D4D9B22-7EBA-4F53-885D-2F2C6C05092D}" type="pres">
      <dgm:prSet presAssocID="{923F224F-D139-481C-AFC1-62DD3819ACD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17B0C6-DA59-4F19-ADD1-481016E16FC8}" type="presOf" srcId="{59D91477-BB80-42E4-93AF-A8887C303339}" destId="{0362B464-2F1C-47DF-9C3F-076097326920}" srcOrd="0" destOrd="0" presId="urn:microsoft.com/office/officeart/2005/8/layout/vList5"/>
    <dgm:cxn modelId="{8431E250-3E97-48E7-98B3-933B24BD7842}" type="presOf" srcId="{25E50D12-2BF8-4F26-AE91-FEB186EA3BF6}" destId="{D45AB7F4-966F-46DC-9ED4-054489284F2B}" srcOrd="0" destOrd="0" presId="urn:microsoft.com/office/officeart/2005/8/layout/vList5"/>
    <dgm:cxn modelId="{E13B9A42-B542-4717-A395-3A8B36C92635}" srcId="{1D2D6845-0516-49FD-A63A-8431F92FBF6E}" destId="{59D91477-BB80-42E4-93AF-A8887C303339}" srcOrd="0" destOrd="0" parTransId="{FC77EEE8-04D1-4663-91BE-0B7BA90DB7AC}" sibTransId="{70072A14-2EDE-481C-BC64-7E333A24769B}"/>
    <dgm:cxn modelId="{91BA4A3A-19AC-41A8-9E05-C9506F5689EC}" srcId="{1D2D6845-0516-49FD-A63A-8431F92FBF6E}" destId="{25E50D12-2BF8-4F26-AE91-FEB186EA3BF6}" srcOrd="1" destOrd="0" parTransId="{F843A047-D869-476D-B897-A4D5812F6489}" sibTransId="{0CBBCBE2-6BFC-4957-B1BA-C87E6A00F099}"/>
    <dgm:cxn modelId="{0DD1DA29-DE33-4E51-B375-A61DC6620A1E}" type="presOf" srcId="{923F224F-D139-481C-AFC1-62DD3819ACDE}" destId="{3D4D9B22-7EBA-4F53-885D-2F2C6C05092D}" srcOrd="0" destOrd="0" presId="urn:microsoft.com/office/officeart/2005/8/layout/vList5"/>
    <dgm:cxn modelId="{95BACD4D-2FBB-4183-A6AA-4E36CD9ED115}" type="presOf" srcId="{1D2D6845-0516-49FD-A63A-8431F92FBF6E}" destId="{B71A562E-ABBC-4EFF-9457-B6D9A35466F8}" srcOrd="0" destOrd="0" presId="urn:microsoft.com/office/officeart/2005/8/layout/vList5"/>
    <dgm:cxn modelId="{2D8AEF5A-79A3-4325-ADDF-ECE96346FD04}" srcId="{1D2D6845-0516-49FD-A63A-8431F92FBF6E}" destId="{923F224F-D139-481C-AFC1-62DD3819ACDE}" srcOrd="2" destOrd="0" parTransId="{468CA74E-A36C-4982-A284-F88752157ED5}" sibTransId="{FC46061E-BB09-4073-91BF-63F61E4A24A6}"/>
    <dgm:cxn modelId="{5087AB0D-2219-4137-9200-C579F7BF84FA}" type="presParOf" srcId="{B71A562E-ABBC-4EFF-9457-B6D9A35466F8}" destId="{EF0964F5-BCB6-456B-828C-DACBD9FD94CE}" srcOrd="0" destOrd="0" presId="urn:microsoft.com/office/officeart/2005/8/layout/vList5"/>
    <dgm:cxn modelId="{433BABB3-22E6-4B89-9511-0B00EF8BC08D}" type="presParOf" srcId="{EF0964F5-BCB6-456B-828C-DACBD9FD94CE}" destId="{0362B464-2F1C-47DF-9C3F-076097326920}" srcOrd="0" destOrd="0" presId="urn:microsoft.com/office/officeart/2005/8/layout/vList5"/>
    <dgm:cxn modelId="{4EB4E719-9F35-40B1-B62B-80925C3547AA}" type="presParOf" srcId="{B71A562E-ABBC-4EFF-9457-B6D9A35466F8}" destId="{AF8A0D6D-12B5-470B-9AA3-0D40869B8EC0}" srcOrd="1" destOrd="0" presId="urn:microsoft.com/office/officeart/2005/8/layout/vList5"/>
    <dgm:cxn modelId="{D109529C-EE22-4DF2-AD7B-854CB72A2755}" type="presParOf" srcId="{B71A562E-ABBC-4EFF-9457-B6D9A35466F8}" destId="{2562EAB5-F067-490E-9DBE-96A49140782D}" srcOrd="2" destOrd="0" presId="urn:microsoft.com/office/officeart/2005/8/layout/vList5"/>
    <dgm:cxn modelId="{D3C6CF4C-5E22-4FC9-A1C1-C0C4261C4017}" type="presParOf" srcId="{2562EAB5-F067-490E-9DBE-96A49140782D}" destId="{D45AB7F4-966F-46DC-9ED4-054489284F2B}" srcOrd="0" destOrd="0" presId="urn:microsoft.com/office/officeart/2005/8/layout/vList5"/>
    <dgm:cxn modelId="{DFA6B354-D8F6-46D4-87C2-4A6CF7A9F4BD}" type="presParOf" srcId="{B71A562E-ABBC-4EFF-9457-B6D9A35466F8}" destId="{DB4D4B21-E2CD-4439-9E8C-2321A2212B08}" srcOrd="3" destOrd="0" presId="urn:microsoft.com/office/officeart/2005/8/layout/vList5"/>
    <dgm:cxn modelId="{A5349B5E-7A07-47C5-9DC7-5C4C40CC7C3D}" type="presParOf" srcId="{B71A562E-ABBC-4EFF-9457-B6D9A35466F8}" destId="{46FB0E44-4EBB-4F31-8BD9-E4E5ADC9057D}" srcOrd="4" destOrd="0" presId="urn:microsoft.com/office/officeart/2005/8/layout/vList5"/>
    <dgm:cxn modelId="{634287AD-3401-491B-B163-4508219F7C25}" type="presParOf" srcId="{46FB0E44-4EBB-4F31-8BD9-E4E5ADC9057D}" destId="{3D4D9B22-7EBA-4F53-885D-2F2C6C05092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9850BE-72E9-43E7-AA04-E4EDC316C7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B43162-059E-472D-8FA3-233CA33E7726}">
      <dgm:prSet phldrT="[Текст]" custT="1"/>
      <dgm:spPr/>
      <dgm:t>
        <a:bodyPr/>
        <a:lstStyle/>
        <a:p>
          <a:r>
            <a:rPr lang="ru-RU" sz="1800" dirty="0" smtClean="0"/>
            <a:t>Совместная деятельность с родителями.</a:t>
          </a:r>
          <a:endParaRPr lang="ru-RU" sz="1800" dirty="0"/>
        </a:p>
      </dgm:t>
    </dgm:pt>
    <dgm:pt modelId="{43BE4630-EFFD-4261-B411-88619E164FF0}" type="parTrans" cxnId="{6055CD38-C621-490C-A8DF-B9573C23EFDF}">
      <dgm:prSet/>
      <dgm:spPr/>
      <dgm:t>
        <a:bodyPr/>
        <a:lstStyle/>
        <a:p>
          <a:endParaRPr lang="ru-RU"/>
        </a:p>
      </dgm:t>
    </dgm:pt>
    <dgm:pt modelId="{9DECAEF6-2C39-49E0-926F-416E12BFCDF3}" type="sibTrans" cxnId="{6055CD38-C621-490C-A8DF-B9573C23EFDF}">
      <dgm:prSet/>
      <dgm:spPr/>
      <dgm:t>
        <a:bodyPr/>
        <a:lstStyle/>
        <a:p>
          <a:endParaRPr lang="ru-RU"/>
        </a:p>
      </dgm:t>
    </dgm:pt>
    <dgm:pt modelId="{1A13077A-2888-456E-8958-523F56590043}">
      <dgm:prSet phldrT="[Текст]" phldr="1"/>
      <dgm:spPr/>
      <dgm:t>
        <a:bodyPr/>
        <a:lstStyle/>
        <a:p>
          <a:endParaRPr lang="ru-RU"/>
        </a:p>
      </dgm:t>
    </dgm:pt>
    <dgm:pt modelId="{2150C493-872D-44B6-AF6C-58914CF915BC}" type="parTrans" cxnId="{FCC15BE2-C8F4-4FF5-BF4B-389C23C748AA}">
      <dgm:prSet/>
      <dgm:spPr/>
      <dgm:t>
        <a:bodyPr/>
        <a:lstStyle/>
        <a:p>
          <a:endParaRPr lang="ru-RU"/>
        </a:p>
      </dgm:t>
    </dgm:pt>
    <dgm:pt modelId="{E4C86D83-CD9B-4D06-A5D0-402CC177D9E0}" type="sibTrans" cxnId="{FCC15BE2-C8F4-4FF5-BF4B-389C23C748AA}">
      <dgm:prSet/>
      <dgm:spPr/>
      <dgm:t>
        <a:bodyPr/>
        <a:lstStyle/>
        <a:p>
          <a:endParaRPr lang="ru-RU"/>
        </a:p>
      </dgm:t>
    </dgm:pt>
    <dgm:pt modelId="{BC3E5897-7AED-45E0-AD65-6C69BC54F1DD}">
      <dgm:prSet phldrT="[Текст]" custT="1"/>
      <dgm:spPr/>
      <dgm:t>
        <a:bodyPr/>
        <a:lstStyle/>
        <a:p>
          <a:r>
            <a:rPr lang="ru-RU" sz="1800" dirty="0" smtClean="0"/>
            <a:t>Совместная деятельность с детьми.</a:t>
          </a:r>
          <a:endParaRPr lang="ru-RU" sz="1800" dirty="0"/>
        </a:p>
      </dgm:t>
    </dgm:pt>
    <dgm:pt modelId="{2ADB3C41-63B9-4662-B90C-18DD3F37A4E1}" type="parTrans" cxnId="{D073975D-5749-4537-B928-A019E2BAFC94}">
      <dgm:prSet/>
      <dgm:spPr/>
      <dgm:t>
        <a:bodyPr/>
        <a:lstStyle/>
        <a:p>
          <a:endParaRPr lang="ru-RU"/>
        </a:p>
      </dgm:t>
    </dgm:pt>
    <dgm:pt modelId="{D00FFD3E-9A63-4816-A7D6-4FDC8BE9C166}" type="sibTrans" cxnId="{D073975D-5749-4537-B928-A019E2BAFC94}">
      <dgm:prSet/>
      <dgm:spPr/>
      <dgm:t>
        <a:bodyPr/>
        <a:lstStyle/>
        <a:p>
          <a:endParaRPr lang="ru-RU"/>
        </a:p>
      </dgm:t>
    </dgm:pt>
    <dgm:pt modelId="{04C0A1BD-512D-4266-BEDF-7B7607A73583}">
      <dgm:prSet phldrT="[Текст]" phldr="1"/>
      <dgm:spPr/>
      <dgm:t>
        <a:bodyPr/>
        <a:lstStyle/>
        <a:p>
          <a:endParaRPr lang="ru-RU"/>
        </a:p>
      </dgm:t>
    </dgm:pt>
    <dgm:pt modelId="{21C03B8D-C049-495C-8AC9-DFC0EB49C4AD}" type="parTrans" cxnId="{58FD39A0-3383-4091-B44C-F89DCE302D75}">
      <dgm:prSet/>
      <dgm:spPr/>
      <dgm:t>
        <a:bodyPr/>
        <a:lstStyle/>
        <a:p>
          <a:endParaRPr lang="ru-RU"/>
        </a:p>
      </dgm:t>
    </dgm:pt>
    <dgm:pt modelId="{4795570C-4B14-4EBD-85B8-CB30FE6001C9}" type="sibTrans" cxnId="{58FD39A0-3383-4091-B44C-F89DCE302D75}">
      <dgm:prSet/>
      <dgm:spPr/>
      <dgm:t>
        <a:bodyPr/>
        <a:lstStyle/>
        <a:p>
          <a:endParaRPr lang="ru-RU"/>
        </a:p>
      </dgm:t>
    </dgm:pt>
    <dgm:pt modelId="{36E8EF04-CD5E-4A87-9041-8BDB71565D36}" type="pres">
      <dgm:prSet presAssocID="{0F9850BE-72E9-43E7-AA04-E4EDC316C7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BB4516-F258-4A5E-8FF0-90DBAD90031C}" type="pres">
      <dgm:prSet presAssocID="{53B43162-059E-472D-8FA3-233CA33E772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92A3B-A4FD-4C88-B69C-D125ADE32959}" type="pres">
      <dgm:prSet presAssocID="{53B43162-059E-472D-8FA3-233CA33E772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D1713-D10D-48F6-AD58-CA9D1434F6A7}" type="pres">
      <dgm:prSet presAssocID="{BC3E5897-7AED-45E0-AD65-6C69BC54F1D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D889E-FB65-4BD6-9A6B-FC02D1C8F0AD}" type="pres">
      <dgm:prSet presAssocID="{BC3E5897-7AED-45E0-AD65-6C69BC54F1D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C15BE2-C8F4-4FF5-BF4B-389C23C748AA}" srcId="{53B43162-059E-472D-8FA3-233CA33E7726}" destId="{1A13077A-2888-456E-8958-523F56590043}" srcOrd="0" destOrd="0" parTransId="{2150C493-872D-44B6-AF6C-58914CF915BC}" sibTransId="{E4C86D83-CD9B-4D06-A5D0-402CC177D9E0}"/>
    <dgm:cxn modelId="{6055CD38-C621-490C-A8DF-B9573C23EFDF}" srcId="{0F9850BE-72E9-43E7-AA04-E4EDC316C7F2}" destId="{53B43162-059E-472D-8FA3-233CA33E7726}" srcOrd="0" destOrd="0" parTransId="{43BE4630-EFFD-4261-B411-88619E164FF0}" sibTransId="{9DECAEF6-2C39-49E0-926F-416E12BFCDF3}"/>
    <dgm:cxn modelId="{B3D3AD2B-E5C7-4331-BB3B-7871E47D1003}" type="presOf" srcId="{BC3E5897-7AED-45E0-AD65-6C69BC54F1DD}" destId="{F2BD1713-D10D-48F6-AD58-CA9D1434F6A7}" srcOrd="0" destOrd="0" presId="urn:microsoft.com/office/officeart/2005/8/layout/vList2"/>
    <dgm:cxn modelId="{0FE11C76-2B16-470C-9197-4FC410266163}" type="presOf" srcId="{0F9850BE-72E9-43E7-AA04-E4EDC316C7F2}" destId="{36E8EF04-CD5E-4A87-9041-8BDB71565D36}" srcOrd="0" destOrd="0" presId="urn:microsoft.com/office/officeart/2005/8/layout/vList2"/>
    <dgm:cxn modelId="{377CA656-10EB-42E4-AE30-37A262C4BF6C}" type="presOf" srcId="{1A13077A-2888-456E-8958-523F56590043}" destId="{98C92A3B-A4FD-4C88-B69C-D125ADE32959}" srcOrd="0" destOrd="0" presId="urn:microsoft.com/office/officeart/2005/8/layout/vList2"/>
    <dgm:cxn modelId="{A09922C4-F105-4FDC-AAD6-21A336E67D0B}" type="presOf" srcId="{04C0A1BD-512D-4266-BEDF-7B7607A73583}" destId="{BCFD889E-FB65-4BD6-9A6B-FC02D1C8F0AD}" srcOrd="0" destOrd="0" presId="urn:microsoft.com/office/officeart/2005/8/layout/vList2"/>
    <dgm:cxn modelId="{58FD39A0-3383-4091-B44C-F89DCE302D75}" srcId="{BC3E5897-7AED-45E0-AD65-6C69BC54F1DD}" destId="{04C0A1BD-512D-4266-BEDF-7B7607A73583}" srcOrd="0" destOrd="0" parTransId="{21C03B8D-C049-495C-8AC9-DFC0EB49C4AD}" sibTransId="{4795570C-4B14-4EBD-85B8-CB30FE6001C9}"/>
    <dgm:cxn modelId="{21EDDE09-C27E-469D-B21E-FA4F3FE4B428}" type="presOf" srcId="{53B43162-059E-472D-8FA3-233CA33E7726}" destId="{17BB4516-F258-4A5E-8FF0-90DBAD90031C}" srcOrd="0" destOrd="0" presId="urn:microsoft.com/office/officeart/2005/8/layout/vList2"/>
    <dgm:cxn modelId="{D073975D-5749-4537-B928-A019E2BAFC94}" srcId="{0F9850BE-72E9-43E7-AA04-E4EDC316C7F2}" destId="{BC3E5897-7AED-45E0-AD65-6C69BC54F1DD}" srcOrd="1" destOrd="0" parTransId="{2ADB3C41-63B9-4662-B90C-18DD3F37A4E1}" sibTransId="{D00FFD3E-9A63-4816-A7D6-4FDC8BE9C166}"/>
    <dgm:cxn modelId="{A90ECD47-9764-4BD1-A405-3D6049B816D2}" type="presParOf" srcId="{36E8EF04-CD5E-4A87-9041-8BDB71565D36}" destId="{17BB4516-F258-4A5E-8FF0-90DBAD90031C}" srcOrd="0" destOrd="0" presId="urn:microsoft.com/office/officeart/2005/8/layout/vList2"/>
    <dgm:cxn modelId="{5C97DBE3-9CF4-4541-B08E-B29A8426E5FF}" type="presParOf" srcId="{36E8EF04-CD5E-4A87-9041-8BDB71565D36}" destId="{98C92A3B-A4FD-4C88-B69C-D125ADE32959}" srcOrd="1" destOrd="0" presId="urn:microsoft.com/office/officeart/2005/8/layout/vList2"/>
    <dgm:cxn modelId="{74AED632-D037-4AE4-B8F7-BD8234E8BB3D}" type="presParOf" srcId="{36E8EF04-CD5E-4A87-9041-8BDB71565D36}" destId="{F2BD1713-D10D-48F6-AD58-CA9D1434F6A7}" srcOrd="2" destOrd="0" presId="urn:microsoft.com/office/officeart/2005/8/layout/vList2"/>
    <dgm:cxn modelId="{39B2DC24-806A-457A-A8DF-2B07B8C0DE32}" type="presParOf" srcId="{36E8EF04-CD5E-4A87-9041-8BDB71565D36}" destId="{BCFD889E-FB65-4BD6-9A6B-FC02D1C8F0A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218FC6-6F24-4316-B50B-89FF7CFD026B}">
      <dsp:nvSpPr>
        <dsp:cNvPr id="0" name=""/>
        <dsp:cNvSpPr/>
      </dsp:nvSpPr>
      <dsp:spPr>
        <a:xfrm>
          <a:off x="0" y="7358"/>
          <a:ext cx="8229600" cy="1160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Создать комфортные условия для лёгкой адаптации детей</a:t>
          </a:r>
          <a:r>
            <a:rPr lang="ru-RU" sz="3800" kern="1200" dirty="0" smtClean="0"/>
            <a:t>.</a:t>
          </a:r>
          <a:endParaRPr lang="ru-RU" sz="3800" kern="1200" dirty="0"/>
        </a:p>
      </dsp:txBody>
      <dsp:txXfrm>
        <a:off x="0" y="7358"/>
        <a:ext cx="8229600" cy="1160640"/>
      </dsp:txXfrm>
    </dsp:sp>
    <dsp:sp modelId="{7728EB32-B382-4C83-B182-527DC9F2DF73}">
      <dsp:nvSpPr>
        <dsp:cNvPr id="0" name=""/>
        <dsp:cNvSpPr/>
      </dsp:nvSpPr>
      <dsp:spPr>
        <a:xfrm>
          <a:off x="0" y="1167998"/>
          <a:ext cx="82296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78740" rIns="440944" bIns="7874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800" kern="1200"/>
        </a:p>
      </dsp:txBody>
      <dsp:txXfrm>
        <a:off x="0" y="1167998"/>
        <a:ext cx="8229600" cy="1026720"/>
      </dsp:txXfrm>
    </dsp:sp>
    <dsp:sp modelId="{F1B305BE-4C24-43B7-A84D-CE49FCB7AD5A}">
      <dsp:nvSpPr>
        <dsp:cNvPr id="0" name=""/>
        <dsp:cNvSpPr/>
      </dsp:nvSpPr>
      <dsp:spPr>
        <a:xfrm>
          <a:off x="0" y="2194718"/>
          <a:ext cx="8229600" cy="1160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Изучение процессов адаптации.</a:t>
          </a:r>
          <a:endParaRPr lang="ru-RU" sz="1800" kern="1200" dirty="0"/>
        </a:p>
      </dsp:txBody>
      <dsp:txXfrm>
        <a:off x="0" y="2194718"/>
        <a:ext cx="8229600" cy="1160640"/>
      </dsp:txXfrm>
    </dsp:sp>
    <dsp:sp modelId="{12249BCD-6551-4C8C-A6E8-17D1E6F8BCE8}">
      <dsp:nvSpPr>
        <dsp:cNvPr id="0" name=""/>
        <dsp:cNvSpPr/>
      </dsp:nvSpPr>
      <dsp:spPr>
        <a:xfrm>
          <a:off x="0" y="3355358"/>
          <a:ext cx="82296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78740" rIns="440944" bIns="7874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800" kern="1200"/>
        </a:p>
      </dsp:txBody>
      <dsp:txXfrm>
        <a:off x="0" y="3355358"/>
        <a:ext cx="8229600" cy="1026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62B464-2F1C-47DF-9C3F-076097326920}">
      <dsp:nvSpPr>
        <dsp:cNvPr id="0" name=""/>
        <dsp:cNvSpPr/>
      </dsp:nvSpPr>
      <dsp:spPr>
        <a:xfrm>
          <a:off x="2633471" y="2143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Комфортные </a:t>
          </a:r>
          <a:r>
            <a:rPr lang="ru-RU" sz="1800" kern="1200" dirty="0" smtClean="0"/>
            <a:t>условия.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Взаимодействие с родителями.</a:t>
          </a:r>
          <a:endParaRPr lang="ru-RU" sz="1800" kern="1200" dirty="0"/>
        </a:p>
      </dsp:txBody>
      <dsp:txXfrm>
        <a:off x="2633471" y="2143"/>
        <a:ext cx="2962656" cy="1414564"/>
      </dsp:txXfrm>
    </dsp:sp>
    <dsp:sp modelId="{D45AB7F4-966F-46DC-9ED4-054489284F2B}">
      <dsp:nvSpPr>
        <dsp:cNvPr id="0" name=""/>
        <dsp:cNvSpPr/>
      </dsp:nvSpPr>
      <dsp:spPr>
        <a:xfrm>
          <a:off x="2633471" y="1487436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Снижение тревоги, агрессии.</a:t>
          </a:r>
          <a:endParaRPr lang="ru-RU" sz="1800" kern="1200" dirty="0"/>
        </a:p>
      </dsp:txBody>
      <dsp:txXfrm>
        <a:off x="2633471" y="1487436"/>
        <a:ext cx="2962656" cy="1414564"/>
      </dsp:txXfrm>
    </dsp:sp>
    <dsp:sp modelId="{3D4D9B22-7EBA-4F53-885D-2F2C6C05092D}">
      <dsp:nvSpPr>
        <dsp:cNvPr id="0" name=""/>
        <dsp:cNvSpPr/>
      </dsp:nvSpPr>
      <dsp:spPr>
        <a:xfrm>
          <a:off x="2633471" y="2972729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Взаимодействие детей друг с другом</a:t>
          </a:r>
          <a:r>
            <a:rPr lang="ru-RU" sz="1800" kern="1200" dirty="0" smtClean="0"/>
            <a:t>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Развитие </a:t>
          </a:r>
          <a:r>
            <a:rPr lang="ru-RU" sz="1800" kern="1200" smtClean="0"/>
            <a:t>игровых навыков.</a:t>
          </a:r>
          <a:endParaRPr lang="ru-RU" sz="1800" kern="1200" dirty="0"/>
        </a:p>
      </dsp:txBody>
      <dsp:txXfrm>
        <a:off x="2633471" y="2972729"/>
        <a:ext cx="2962656" cy="141456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BB4516-F258-4A5E-8FF0-90DBAD90031C}">
      <dsp:nvSpPr>
        <dsp:cNvPr id="0" name=""/>
        <dsp:cNvSpPr/>
      </dsp:nvSpPr>
      <dsp:spPr>
        <a:xfrm>
          <a:off x="0" y="7358"/>
          <a:ext cx="8229600" cy="1160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Совместная деятельность с родителями.</a:t>
          </a:r>
          <a:endParaRPr lang="ru-RU" sz="1800" kern="1200" dirty="0"/>
        </a:p>
      </dsp:txBody>
      <dsp:txXfrm>
        <a:off x="0" y="7358"/>
        <a:ext cx="8229600" cy="1160640"/>
      </dsp:txXfrm>
    </dsp:sp>
    <dsp:sp modelId="{98C92A3B-A4FD-4C88-B69C-D125ADE32959}">
      <dsp:nvSpPr>
        <dsp:cNvPr id="0" name=""/>
        <dsp:cNvSpPr/>
      </dsp:nvSpPr>
      <dsp:spPr>
        <a:xfrm>
          <a:off x="0" y="1167998"/>
          <a:ext cx="82296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78740" rIns="440944" bIns="7874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800" kern="1200"/>
        </a:p>
      </dsp:txBody>
      <dsp:txXfrm>
        <a:off x="0" y="1167998"/>
        <a:ext cx="8229600" cy="1026720"/>
      </dsp:txXfrm>
    </dsp:sp>
    <dsp:sp modelId="{F2BD1713-D10D-48F6-AD58-CA9D1434F6A7}">
      <dsp:nvSpPr>
        <dsp:cNvPr id="0" name=""/>
        <dsp:cNvSpPr/>
      </dsp:nvSpPr>
      <dsp:spPr>
        <a:xfrm>
          <a:off x="0" y="2194718"/>
          <a:ext cx="8229600" cy="1160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Совместная деятельность с детьми.</a:t>
          </a:r>
          <a:endParaRPr lang="ru-RU" sz="1800" kern="1200" dirty="0"/>
        </a:p>
      </dsp:txBody>
      <dsp:txXfrm>
        <a:off x="0" y="2194718"/>
        <a:ext cx="8229600" cy="1160640"/>
      </dsp:txXfrm>
    </dsp:sp>
    <dsp:sp modelId="{BCFD889E-FB65-4BD6-9A6B-FC02D1C8F0AD}">
      <dsp:nvSpPr>
        <dsp:cNvPr id="0" name=""/>
        <dsp:cNvSpPr/>
      </dsp:nvSpPr>
      <dsp:spPr>
        <a:xfrm>
          <a:off x="0" y="3355358"/>
          <a:ext cx="82296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78740" rIns="440944" bIns="7874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800" kern="1200"/>
        </a:p>
      </dsp:txBody>
      <dsp:txXfrm>
        <a:off x="0" y="3355358"/>
        <a:ext cx="8229600" cy="1026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56CF14-0EFE-4B4E-894F-CABFA4C37B0B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AE9A72-DC7C-4060-A2F2-3F1E9411901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65618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«Адаптация детей в детском саду»</a:t>
            </a:r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Воспитатель: </a:t>
            </a:r>
            <a:r>
              <a:rPr lang="ru-RU" dirty="0" err="1" smtClean="0">
                <a:solidFill>
                  <a:schemeClr val="tx1"/>
                </a:solidFill>
              </a:rPr>
              <a:t>Чакрян</a:t>
            </a:r>
            <a:r>
              <a:rPr lang="ru-RU" dirty="0" smtClean="0">
                <a:solidFill>
                  <a:schemeClr val="tx1"/>
                </a:solidFill>
              </a:rPr>
              <a:t> Кристина Владимировна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smtClean="0"/>
          </a:p>
          <a:p>
            <a:r>
              <a:rPr lang="ru-RU" smtClean="0">
                <a:solidFill>
                  <a:schemeClr val="tx1"/>
                </a:solidFill>
              </a:rPr>
              <a:t>МБДОУ </a:t>
            </a:r>
            <a:r>
              <a:rPr lang="ru-RU" dirty="0" smtClean="0">
                <a:solidFill>
                  <a:schemeClr val="tx1"/>
                </a:solidFill>
              </a:rPr>
              <a:t>ДС КВ №1 «Сказка»,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пгт.Джубга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Адаптация- 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Приспособление</a:t>
            </a:r>
          </a:p>
          <a:p>
            <a:pPr>
              <a:buNone/>
            </a:pPr>
            <a:r>
              <a:rPr lang="ru-RU" dirty="0" smtClean="0"/>
              <a:t>   организма к новой обстановке, а для ребёнка детский сад непременно является новым пространством, с новым окружением и новыми отношениями.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Адаптация включает большой спектр реакций, которые зависят от:</a:t>
            </a:r>
          </a:p>
          <a:p>
            <a:r>
              <a:rPr lang="ru-RU" dirty="0" smtClean="0"/>
              <a:t>1.психологические и личностные особенности ребёнка,</a:t>
            </a:r>
          </a:p>
          <a:p>
            <a:r>
              <a:rPr lang="ru-RU" dirty="0" smtClean="0"/>
              <a:t>2.сложившихся семейных отношений,</a:t>
            </a:r>
          </a:p>
          <a:p>
            <a:r>
              <a:rPr lang="ru-RU" dirty="0" smtClean="0"/>
              <a:t>3.условий созданных в </a:t>
            </a:r>
            <a:r>
              <a:rPr lang="ru-RU" dirty="0" err="1" smtClean="0"/>
              <a:t>учереждении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направления: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Работа с детьми проводится через: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950096" cy="4572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Понимание</a:t>
            </a:r>
          </a:p>
          <a:p>
            <a:r>
              <a:rPr lang="ru-RU" sz="4000" dirty="0" smtClean="0"/>
              <a:t>Любовь</a:t>
            </a:r>
          </a:p>
          <a:p>
            <a:r>
              <a:rPr lang="ru-RU" sz="4000" dirty="0" smtClean="0"/>
              <a:t>Опыт</a:t>
            </a:r>
            <a:endParaRPr lang="ru-RU" sz="4000" dirty="0"/>
          </a:p>
        </p:txBody>
      </p:sp>
      <p:pic>
        <p:nvPicPr>
          <p:cNvPr id="6" name="Содержимое 5" descr="11665_html_6ea4bd49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91880" y="273050"/>
            <a:ext cx="5328592" cy="5853113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АДАПТАЦИЯ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РЕЗУЛЬТАТ</a:t>
            </a:r>
            <a:endParaRPr lang="ru-RU" dirty="0"/>
          </a:p>
        </p:txBody>
      </p:sp>
      <p:pic>
        <p:nvPicPr>
          <p:cNvPr id="7" name="Содержимое 6" descr="12401272_130218_1908_22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01580"/>
            <a:ext cx="4040188" cy="3272552"/>
          </a:xfrm>
        </p:spPr>
      </p:pic>
      <p:pic>
        <p:nvPicPr>
          <p:cNvPr id="8" name="Содержимое 7" descr="ebfd9dccb669cf915ed0f349bf2581b9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105116" y="2514600"/>
            <a:ext cx="3121593" cy="384651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5" name="Содержимое 4" descr="d0daee05447d8a5f5997c5253487062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348880"/>
            <a:ext cx="7920880" cy="3744415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141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«Адаптация детей в детском саду»</vt:lpstr>
      <vt:lpstr>Адаптация- это</vt:lpstr>
      <vt:lpstr>Цель:</vt:lpstr>
      <vt:lpstr>Задачи:</vt:lpstr>
      <vt:lpstr>Два направления:</vt:lpstr>
      <vt:lpstr>Работа с детьми проводится через:</vt:lpstr>
      <vt:lpstr>Слайд 7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«Адаптация детей в детском саду»</dc:title>
  <dc:creator>пользователь</dc:creator>
  <cp:lastModifiedBy>пользователь</cp:lastModifiedBy>
  <cp:revision>21</cp:revision>
  <dcterms:created xsi:type="dcterms:W3CDTF">2014-11-12T19:12:54Z</dcterms:created>
  <dcterms:modified xsi:type="dcterms:W3CDTF">2015-02-15T10:24:51Z</dcterms:modified>
</cp:coreProperties>
</file>