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61" r:id="rId3"/>
    <p:sldId id="257" r:id="rId4"/>
    <p:sldId id="259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67AACB-6FFF-4CAD-92DF-BEF85B691C4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8CCE65-F239-4DB8-BCD4-D718772253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10304" r="4477" b="2611"/>
          <a:stretch/>
        </p:blipFill>
        <p:spPr bwMode="auto">
          <a:xfrm>
            <a:off x="2195736" y="255067"/>
            <a:ext cx="4680520" cy="63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0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4444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0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906"/>
            <a:ext cx="5439157" cy="67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8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"/>
            <a:ext cx="5034879" cy="686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0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0291"/>
            <a:ext cx="515494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404952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Иван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Андреевич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Крылов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8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3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</dc:creator>
  <cp:lastModifiedBy>Валентин</cp:lastModifiedBy>
  <cp:revision>3</cp:revision>
  <dcterms:created xsi:type="dcterms:W3CDTF">2014-11-09T15:07:50Z</dcterms:created>
  <dcterms:modified xsi:type="dcterms:W3CDTF">2014-11-09T15:30:52Z</dcterms:modified>
</cp:coreProperties>
</file>