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84" r:id="rId6"/>
    <p:sldId id="265" r:id="rId7"/>
    <p:sldId id="266" r:id="rId8"/>
    <p:sldId id="261" r:id="rId9"/>
    <p:sldId id="260" r:id="rId10"/>
    <p:sldId id="263" r:id="rId11"/>
    <p:sldId id="286" r:id="rId12"/>
    <p:sldId id="267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4E8D"/>
    <a:srgbClr val="B30D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6AECC-757A-4A62-9831-BEAC29A91C26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0E38A-ACF3-4012-A095-76DC40522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0E38A-ACF3-4012-A095-76DC40522B6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7756CA-9358-4D50-97B4-BB3970F0B0D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BFE742-E7E7-4534-AE6F-3E808FAE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756CA-9358-4D50-97B4-BB3970F0B0D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FE742-E7E7-4534-AE6F-3E808FAE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756CA-9358-4D50-97B4-BB3970F0B0D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FE742-E7E7-4534-AE6F-3E808FAE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756CA-9358-4D50-97B4-BB3970F0B0D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FE742-E7E7-4534-AE6F-3E808FAE59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756CA-9358-4D50-97B4-BB3970F0B0D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FE742-E7E7-4534-AE6F-3E808FAE59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756CA-9358-4D50-97B4-BB3970F0B0D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FE742-E7E7-4534-AE6F-3E808FAE59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756CA-9358-4D50-97B4-BB3970F0B0D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FE742-E7E7-4534-AE6F-3E808FAE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756CA-9358-4D50-97B4-BB3970F0B0D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FE742-E7E7-4534-AE6F-3E808FAE59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756CA-9358-4D50-97B4-BB3970F0B0D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FE742-E7E7-4534-AE6F-3E808FAE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27756CA-9358-4D50-97B4-BB3970F0B0D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FE742-E7E7-4534-AE6F-3E808FAE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7756CA-9358-4D50-97B4-BB3970F0B0D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BFE742-E7E7-4534-AE6F-3E808FAE59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27756CA-9358-4D50-97B4-BB3970F0B0D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BFE742-E7E7-4534-AE6F-3E808FAE5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1.wav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740352" cy="338437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Формирование грамматического</a:t>
            </a:r>
            <a:br>
              <a:rPr lang="ru-RU" sz="4800" b="1" dirty="0" smtClean="0"/>
            </a:br>
            <a:r>
              <a:rPr lang="ru-RU" sz="4800" b="1" dirty="0" smtClean="0"/>
              <a:t> строя речи </a:t>
            </a:r>
            <a:br>
              <a:rPr lang="ru-RU" sz="4800" b="1" dirty="0" smtClean="0"/>
            </a:br>
            <a:r>
              <a:rPr lang="ru-RU" sz="4800" b="1" dirty="0" smtClean="0"/>
              <a:t>у дошкольников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8062912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Методическая разработка.</a:t>
            </a:r>
          </a:p>
          <a:p>
            <a:r>
              <a:rPr lang="ru-RU" dirty="0" smtClean="0"/>
              <a:t>Рекомендации. Речевые игры.</a:t>
            </a:r>
          </a:p>
          <a:p>
            <a:r>
              <a:rPr lang="ru-RU" dirty="0" smtClean="0"/>
              <a:t>	Подготовила: учитель-дефектолог: </a:t>
            </a:r>
          </a:p>
          <a:p>
            <a:r>
              <a:rPr lang="ru-RU" dirty="0" err="1" smtClean="0"/>
              <a:t>Ларикова</a:t>
            </a:r>
            <a:r>
              <a:rPr lang="ru-RU" dirty="0" smtClean="0"/>
              <a:t> Ю.А. </a:t>
            </a:r>
          </a:p>
          <a:p>
            <a:r>
              <a:rPr lang="ru-RU" dirty="0" smtClean="0"/>
              <a:t>ГБДОУ №56 </a:t>
            </a:r>
            <a:r>
              <a:rPr lang="ru-RU" dirty="0" err="1" smtClean="0"/>
              <a:t>Колпинского</a:t>
            </a:r>
            <a:r>
              <a:rPr lang="ru-RU" dirty="0" smtClean="0"/>
              <a:t> района СПб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улия\Documents\Дефектолог\мимио\МАТЕРИАЛЫ\картинки\для отчетной работы\оптимиз\конь-карт-оп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35527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2822848" cy="709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1382688" cy="715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Picture 4" descr="C:\Users\Иулия\Documents\Дефектолог\наглядный материал\корм герои дети\se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83402">
            <a:off x="7221835" y="4507083"/>
            <a:ext cx="2857078" cy="21438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 descr="C:\Users\Иулия\Documents\Дефектолог\наглядный материал\корм герои дети\se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83402">
            <a:off x="7149828" y="4435074"/>
            <a:ext cx="2857078" cy="21438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C:\Users\Иулия\Documents\Дефектолог\наглядный материал\корм герои дети\овес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204864"/>
            <a:ext cx="3024336" cy="2060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Users\Иулия\Documents\Дефектолог\мероприятия, конспекты\фольклор\жатва крапив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54742">
            <a:off x="6983012" y="59864"/>
            <a:ext cx="3080532" cy="20516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C:\Users\Иулия\Documents\Дефектолог\мимио\МАТЕРИАЛЫ\картинки\для отчетной работы\оптимиз\коро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3645025"/>
            <a:ext cx="4656487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6253E-6 C 0.00608 -0.02452 0.00417 -0.04442 -0.00833 -0.06107 C -0.0132 -0.0805 -0.0125 -0.10109 -0.01684 -0.12052 C -0.0191 -0.13047 -0.02205 -0.14065 -0.02396 -0.15105 C -0.02431 -0.15291 -0.03004 -0.16077 -0.03125 -0.16216 C -0.03681 -0.16817 -0.04306 -0.17488 -0.04931 -0.17997 C -0.05278 -0.18275 -0.05556 -0.18691 -0.05903 -0.18945 C -0.06129 -0.19107 -0.06615 -0.19269 -0.06615 -0.19269 C -0.07292 -0.19223 -0.07986 -0.19246 -0.08663 -0.19107 C -0.08924 -0.19061 -0.09132 -0.18714 -0.09392 -0.18622 C -0.10295 -0.18298 -0.11146 -0.17812 -0.12049 -0.17511 C -0.12344 -0.17211 -0.12587 -0.16817 -0.12882 -0.1654 C -0.13715 -0.15753 -0.13038 -0.16655 -0.13733 -0.15892 C -0.14115 -0.15476 -0.1434 -0.1492 -0.14688 -0.14458 C -0.14896 -0.13602 -0.1533 -0.12977 -0.1566 -0.12214 C -0.15851 -0.11798 -0.15955 -0.11335 -0.16146 -0.10919 C -0.16215 -0.10757 -0.16302 -0.10595 -0.16372 -0.10433 C -0.1651 -0.09299 -0.16997 -0.0849 -0.17222 -0.07379 C -0.17483 -0.0613 -0.17205 -0.06917 -0.17465 -0.05297 C -0.1776 -0.03447 -0.18212 -0.01458 -0.18663 0.00324 C -0.1908 0.01966 -0.19167 0.03539 -0.19879 0.04973 C -0.20017 0.05898 -0.20052 0.06592 -0.20469 0.07379 C -0.20504 0.07587 -0.20521 0.07818 -0.2059 0.08027 C -0.20729 0.08466 -0.20885 0.08906 -0.21076 0.09299 C -0.21163 0.09461 -0.2125 0.096 -0.2132 0.09785 C -0.21458 0.10155 -0.21372 0.1108 -0.21684 0.1108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3 -0.15961 C 0.04965 -0.16863 0.05034 -0.16747 0.04392 -0.18367 C 0.03628 -0.20287 0.01475 -0.20009 0.00173 -0.20148 C -0.01025 -0.20078 -0.02292 -0.20287 -0.03438 -0.19824 C -0.05157 -0.1913 -0.06841 -0.18251 -0.08629 -0.17904 C -0.09566 -0.17465 -0.09098 -0.17626 -0.1007 -0.17418 C -0.11684 -0.17465 -0.13282 -0.17488 -0.14896 -0.1758 C -0.16771 -0.17696 -0.17535 -0.19708 -0.18872 -0.21096 C -0.19028 -0.21605 -0.19341 -0.22022 -0.19462 -0.22554 C -0.19566 -0.2297 -0.19514 -0.2341 -0.19584 -0.23826 C -0.19636 -0.24103 -0.1974 -0.24358 -0.19827 -0.24636 C -0.19966 -0.26093 -0.20365 -0.27365 -0.20556 -0.28799 C -0.2066 -0.30534 -0.20816 -0.32662 -0.21389 -0.34258 C -0.21563 -0.36826 -0.21945 -0.39186 -0.22362 -0.41661 C -0.22483 -0.42332 -0.22761 -0.43627 -0.23212 -0.44066 C -0.23855 -0.44691 -0.25868 -0.44552 -0.2658 -0.44552 " pathEditMode="relative" ptsTypes="fffffffffffffffA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68425E-6 C -0.00347 -0.01365 -0.01649 -0.031 -0.02656 -0.03539 C -0.0342 -0.04256 -0.03542 -0.04303 -0.0434 -0.0465 C -0.06458 -0.04488 -0.08212 -0.04603 -0.10122 -0.03701 C -0.11441 -0.03077 -0.12309 -0.01388 -0.13611 -0.0081 C -0.14115 -0.00301 -0.14444 0.00139 -0.14826 0.0081 C -0.15174 0.02221 -0.14566 -0.00116 -0.15417 0.02406 C -0.15851 0.03701 -0.16111 0.05251 -0.16875 0.06269 C -0.17153 0.07448 -0.17205 0.07934 -0.17708 0.08836 C -0.17899 0.10294 -0.1849 0.11705 -0.18802 0.13162 C -0.18889 0.14226 -0.18906 0.15313 -0.19028 0.16377 C -0.19115 0.17071 -0.19392 0.18459 -0.19392 0.18459 C -0.19878 0.26694 -0.19392 0.17835 -0.19757 0.38376 C -0.19792 0.39903 -0.19809 0.41453 -0.20243 0.42864 C -0.20347 0.44182 -0.20417 0.44344 -0.20729 0.45431 C -0.20955 0.46218 -0.20937 0.47143 -0.21319 0.47837 C -0.21719 0.48577 -0.22187 0.49132 -0.22656 0.49757 C -0.23507 0.5089 -0.22257 0.49641 -0.23247 0.50567 C -0.23681 0.51423 -0.23385 0.50914 -0.24219 0.52001 C -0.24427 0.52278 -0.24948 0.52649 -0.24948 0.52649 C -0.25312 0.53412 -0.26042 0.53828 -0.26632 0.54268 C -0.26875 0.54453 -0.27101 0.54684 -0.27344 0.54892 C -0.27691 0.55193 -0.2816 0.55101 -0.28559 0.55216 C -0.29878 0.55563 -0.3059 0.55609 -0.3217 0.55702 C -0.32708 0.55887 -0.33212 0.56118 -0.33733 0.5635 C -0.3401 0.56465 -0.34219 0.56789 -0.34462 0.56997 C -0.34583 0.5709 -0.34826 0.57298 -0.34826 0.57298 C -0.35156 0.58617 -0.3467 0.57067 -0.35295 0.57946 C -0.35382 0.58061 -0.3533 0.58293 -0.35417 0.58432 C -0.35503 0.58593 -0.3566 0.5864 -0.35781 0.58755 C -0.35937 0.59357 -0.3651 0.60352 -0.3651 0.60352 C -0.36806 0.61531 -0.3658 0.61069 -0.37101 0.61809 C -0.37135 0.62017 -0.3717 0.62248 -0.37222 0.62457 C -0.37292 0.62665 -0.37413 0.6285 -0.37465 0.63081 C -0.38073 0.65464 -0.38299 0.67869 -0.39392 0.69998 C -0.39653 0.70507 -0.39913 0.71062 -0.40122 0.71594 C -0.40174 0.71756 -0.40139 0.71987 -0.40243 0.72079 C -0.40312 0.72149 -0.40399 0.71964 -0.40486 0.71918 " pathEditMode="relative" ptsTypes="fffffffffffffffffffffffffffffffffffff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9116E-6 C -0.0224 -0.01018 -0.03959 -0.00324 -0.06615 -0.00162 C -0.07778 0.00763 -0.08646 0.01388 -0.09514 0.02891 C -0.09879 0.03516 -0.10712 0.04649 -0.10712 0.04649 C -0.10921 0.06338 -0.11632 0.07795 -0.12414 0.09137 C -0.12726 0.10386 -0.13646 0.12607 -0.14462 0.13324 C -0.14862 0.14064 -0.15157 0.14666 -0.15782 0.15082 C -0.15973 0.15822 -0.16407 0.15984 -0.16858 0.16539 C -0.18073 0.1802 -0.19271 0.20125 -0.20834 0.20865 C -0.21945 0.21975 -0.22084 0.22045 -0.23369 0.22623 C -0.25053 0.22507 -0.26754 0.22438 -0.28438 0.22299 C -0.29948 0.2216 -0.3132 0.19755 -0.32292 0.18459 C -0.32483 0.17696 -0.32657 0.16956 -0.32882 0.16215 C -0.33108 0.14388 -0.33264 0.12607 -0.33369 0.10756 C -0.33334 0.07749 -0.33247 0.04765 -0.33247 0.01758 C -0.33247 0.00416 -0.33264 -0.00925 -0.33369 -0.02244 C -0.33421 -0.02984 -0.34011 -0.03447 -0.34341 -0.04025 C -0.34931 -0.05066 -0.35452 -0.06385 -0.35903 -0.07541 C -0.36164 -0.08212 -0.36476 -0.09531 -0.37101 -0.09808 C -0.38212 -0.10271 -0.39549 -0.10109 -0.40712 -0.10109 " pathEditMode="relative" ptsTypes="fffffffffffffffffffA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улия\Documents\Дефектолог\наглядный материал\корм герои дети\зер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268760"/>
            <a:ext cx="2880320" cy="1838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5" descr="C:\Users\Иулия\Documents\Дефектолог\наглядный материал\корм герои дети\для коз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068960"/>
            <a:ext cx="3024336" cy="2026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Иулия\Documents\Дефектолог\мимио\МАТЕРИАЛЫ\картинки\для отчетной работы\оптимиз\коза-оп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9"/>
            <a:ext cx="4456184" cy="3356992"/>
          </a:xfrm>
          <a:prstGeom prst="rect">
            <a:avLst/>
          </a:prstGeom>
          <a:noFill/>
        </p:spPr>
      </p:pic>
      <p:pic>
        <p:nvPicPr>
          <p:cNvPr id="1027" name="Picture 3" descr="C:\Users\Иулия\Documents\Дефектолог\мимио\МАТЕРИАЛЫ\картинки\для отчетной работы\оптимиз\ку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50507"/>
            <a:ext cx="4427984" cy="354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46102E-7 C -0.00469 -0.01897 -0.01805 -0.02059 -0.03125 -0.02568 C -0.0493 -0.03262 -0.06441 -0.04002 -0.08316 -0.04187 C -0.08993 -0.04141 -0.09687 -0.04164 -0.10364 -0.04025 C -0.10816 -0.03932 -0.11354 -0.02915 -0.11805 -0.02568 C -0.12048 -0.02151 -0.12205 -0.01596 -0.12535 -0.01295 C -0.12951 -0.00902 -0.13281 -0.00624 -0.13611 -9.46102E-7 C -0.13767 0.00324 -0.14097 0.00949 -0.14097 0.00949 C -0.14219 0.01642 -0.1441 0.02151 -0.14705 0.0273 C -0.15364 0.07934 -0.14618 0.13787 -0.14219 0.19107 C -0.14253 0.25376 -0.14271 0.31622 -0.1434 0.3789 C -0.1441 0.4365 -0.14948 0.51631 -0.20243 0.52811 C -0.21632 0.53551 -0.22604 0.53227 -0.24219 0.53135 C -0.24844 0.51909 -0.2592 0.514 -0.26632 0.50243 C -0.26979 0.49665 -0.27083 0.48948 -0.27344 0.48323 C -0.2783 0.47143 -0.28142 0.46264 -0.28437 0.44946 C -0.28663 0.42008 -0.29097 0.37428 -0.27587 0.34837 C -0.27239 0.33033 -0.26944 0.31298 -0.2651 0.2954 C -0.26545 0.26486 -0.26562 0.23433 -0.26632 0.20379 C -0.26632 0.20102 -0.26892 0.18806 -0.26979 0.18621 C -0.28125 0.16401 -0.31458 0.13856 -0.33368 0.13324 C -0.34201 0.12769 -0.35087 0.12792 -0.36024 0.12676 C -0.36823 0.12144 -0.37673 0.12191 -0.38559 0.12191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3.77516E-6 C -0.0092 -0.03053 -0.03907 -0.04118 -0.05902 -0.05621 C -0.06979 -0.06431 -0.08367 -0.07865 -0.09635 -0.08513 C -0.1092 -0.09183 -0.11094 -0.08975 -0.1217 -0.09646 C -0.12379 -0.09785 -0.12552 -0.10039 -0.12778 -0.10132 C -0.14775 -0.11034 -0.16979 -0.11103 -0.19045 -0.11242 C -0.19688 -0.11127 -0.20347 -0.11173 -0.20972 -0.10918 C -0.21823 -0.10571 -0.22257 -0.09299 -0.22778 -0.08513 C -0.22882 -0.08374 -0.23038 -0.08328 -0.23143 -0.08189 C -0.23889 -0.07217 -0.24254 -0.05714 -0.24705 -0.04511 C -0.25486 -0.02475 -0.2625 -0.00555 -0.26875 0.01596 C -0.27032 0.02128 -0.27431 0.02498 -0.27587 0.0303 C -0.27934 0.04164 -0.2816 0.0532 -0.28559 0.06408 C -0.2875 0.10386 -0.28351 0.19408 -0.29167 0.21027 C -0.29271 0.24219 -0.2941 0.26209 -0.30122 0.29054 C -0.30226 0.30025 -0.30417 0.30303 -0.30608 0.31136 C -0.30799 0.31992 -0.30938 0.33033 -0.31216 0.33865 C -0.31493 0.34744 -0.32084 0.35369 -0.32535 0.36109 C -0.32986 0.36849 -0.33768 0.37636 -0.34462 0.37867 C -0.34792 0.37983 -0.35434 0.38191 -0.35434 0.38191 C -0.36233 0.38145 -0.37032 0.38122 -0.3783 0.38029 C -0.38525 0.37937 -0.38854 0.36988 -0.39532 0.36757 C -0.39722 0.36479 -0.39948 0.36225 -0.40122 0.35947 C -0.40382 0.35531 -0.40851 0.34675 -0.40851 0.34675 C -0.41233 0.33148 -0.40608 0.35392 -0.41337 0.33703 C -0.41424 0.33518 -0.41372 0.33241 -0.41459 0.33056 C -0.41788 0.32408 -0.42275 0.31899 -0.42657 0.31298 C -0.42969 0.30025 -0.43629 0.28869 -0.44341 0.2792 C -0.47709 0.28082 -0.46511 0.28082 -0.47952 0.28082 " pathEditMode="relative" ptsTypes="ffffffffffffffffffffffffffff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улия\Documents\Дефектолог\наглядный материал\корм герои дети\инструм\лош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5220072" cy="3840472"/>
          </a:xfrm>
          <a:prstGeom prst="rect">
            <a:avLst/>
          </a:prstGeom>
          <a:noFill/>
        </p:spPr>
      </p:pic>
      <p:pic>
        <p:nvPicPr>
          <p:cNvPr id="7172" name="Picture 4" descr="C:\Users\Иулия\Documents\Дефектолог\наглядный материал\корм герои дети\инструм\пилить пил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0"/>
            <a:ext cx="5667398" cy="3140968"/>
          </a:xfrm>
          <a:prstGeom prst="rect">
            <a:avLst/>
          </a:prstGeom>
          <a:noFill/>
        </p:spPr>
      </p:pic>
      <p:pic>
        <p:nvPicPr>
          <p:cNvPr id="7173" name="Picture 5" descr="C:\Users\Иулия\Documents\Дефектолог\наглядный материал\корм герои дети\инструм\топор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088313" cy="3068960"/>
          </a:xfrm>
          <a:prstGeom prst="rect">
            <a:avLst/>
          </a:prstGeom>
          <a:noFill/>
        </p:spPr>
      </p:pic>
      <p:pic>
        <p:nvPicPr>
          <p:cNvPr id="7171" name="Picture 3" descr="C:\Users\Иулия\Documents\Дефектолог\наглядный материал\корм герои дети\инструм\молот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3433" y="2780928"/>
            <a:ext cx="3440567" cy="4077072"/>
          </a:xfrm>
          <a:prstGeom prst="rect">
            <a:avLst/>
          </a:prstGeom>
          <a:noFill/>
        </p:spPr>
      </p:pic>
      <p:pic>
        <p:nvPicPr>
          <p:cNvPr id="7174" name="Picture 6" descr="C:\Users\Иулия\Documents\Дефектолог\наглядный материал\корм герои дети\инструм\кистью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3480" y="3347610"/>
            <a:ext cx="4680520" cy="3510390"/>
          </a:xfrm>
          <a:prstGeom prst="rect">
            <a:avLst/>
          </a:prstGeom>
          <a:noFill/>
        </p:spPr>
      </p:pic>
      <p:pic>
        <p:nvPicPr>
          <p:cNvPr id="7175" name="Picture 7" descr="C:\Users\Иулия\Documents\Дефектолог\наглядный материал\корм герои дети\инструм\рисовать пальце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5616624" cy="4425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Играем в хвастунишек, один хвастается в единственном числе, а другой во множественном числе. Для детей постарше еще можно усложнить задачу и придумывать слова по текущей лексической теме, развивая при этом  концентрацию внимания, память и мышление.</a:t>
            </a:r>
          </a:p>
          <a:p>
            <a:r>
              <a:rPr lang="ru-RU" dirty="0" smtClean="0"/>
              <a:t>«У меня кот  - а у меня коты</a:t>
            </a:r>
          </a:p>
          <a:p>
            <a:r>
              <a:rPr lang="ru-RU" dirty="0" smtClean="0"/>
              <a:t>У меня котенок – а у меня котята», или</a:t>
            </a:r>
          </a:p>
          <a:p>
            <a:r>
              <a:rPr lang="ru-RU" dirty="0" smtClean="0"/>
              <a:t>«У меня огурец – а у меня огурцы» и т.д. </a:t>
            </a:r>
          </a:p>
          <a:p>
            <a:r>
              <a:rPr lang="ru-RU" dirty="0" smtClean="0"/>
              <a:t>При использовании ИКТ дети играют роли каких-либо героев сказок и мультфильмов.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064896" cy="1333870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</a:rPr>
              <a:t>Формирование с</a:t>
            </a:r>
            <a:r>
              <a:rPr lang="ru-RU" sz="2800" b="1" dirty="0" smtClean="0">
                <a:solidFill>
                  <a:srgbClr val="00B050"/>
                </a:solidFill>
              </a:rPr>
              <a:t>уществительных во множественном числе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ИГРА «ПОХВАСТУШКИ»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улия\Documents\Дефектолог\мимио\МАТЕРИАЛЫ\картинки\для отчетной работы\оптимиз\коза-оп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88840"/>
            <a:ext cx="3964294" cy="2986435"/>
          </a:xfrm>
          <a:prstGeom prst="rect">
            <a:avLst/>
          </a:prstGeom>
          <a:noFill/>
        </p:spPr>
      </p:pic>
      <p:pic>
        <p:nvPicPr>
          <p:cNvPr id="1027" name="Picture 3" descr="C:\Users\Иулия\Documents\Дефектолог\мимио\МАТЕРИАЛЫ\картинки\для отчетной работы\оптимиз\козы-оп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348880"/>
            <a:ext cx="4525830" cy="30096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400" y="0"/>
            <a:ext cx="455712" cy="4212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611560" cy="40466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780928"/>
            <a:ext cx="4032448" cy="302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780928"/>
            <a:ext cx="3888432" cy="311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2852936"/>
            <a:ext cx="4002276" cy="299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2276872"/>
            <a:ext cx="4559829" cy="341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2204864"/>
            <a:ext cx="4248472" cy="33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2492896"/>
            <a:ext cx="4896544" cy="318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2420888"/>
            <a:ext cx="4464496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7864" y="2492896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7784" y="2132856"/>
            <a:ext cx="3744416" cy="343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5616" y="2996952"/>
            <a:ext cx="6064106" cy="258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71800" y="2420888"/>
            <a:ext cx="4032448" cy="277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19672" y="1628800"/>
            <a:ext cx="48965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Иулия\Documents\Дефектолог\наглядный материал\корм герои дети\буратино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1"/>
            <a:ext cx="1406434" cy="1772816"/>
          </a:xfrm>
          <a:prstGeom prst="rect">
            <a:avLst/>
          </a:prstGeom>
          <a:noFill/>
        </p:spPr>
      </p:pic>
      <p:pic>
        <p:nvPicPr>
          <p:cNvPr id="1026" name="Picture 2" descr="C:\Users\Иулия\Documents\Дефектолог\незнайки\preview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747050" y="5087608"/>
            <a:ext cx="1396950" cy="1770392"/>
          </a:xfrm>
          <a:prstGeom prst="rect">
            <a:avLst/>
          </a:prstGeom>
          <a:noFill/>
        </p:spPr>
      </p:pic>
      <p:pic>
        <p:nvPicPr>
          <p:cNvPr id="24" name="Picture 4" descr="C:\Users\Иулия\Documents\Дефектолог\наглядный материал\жив разные\хомяки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19672" y="2636912"/>
            <a:ext cx="4815817" cy="3210545"/>
          </a:xfrm>
          <a:prstGeom prst="rect">
            <a:avLst/>
          </a:prstGeom>
          <a:noFill/>
        </p:spPr>
      </p:pic>
      <p:pic>
        <p:nvPicPr>
          <p:cNvPr id="13" name="Picture 2" descr="C:\Users\Иулия\Documents\Дефектолог\мимио\МАТЕРИАЛЫ\картинки\для отчетной работы\оптимиз\хомяк-опт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75856" y="2132856"/>
            <a:ext cx="4453086" cy="333981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83993E-7 C -0.00364 -0.00278 -0.00746 -0.00486 -0.01076 -0.0081 C -0.01354 -0.01088 -0.01528 -0.01527 -0.01805 -0.01782 C -0.02135 -0.02059 -0.02534 -0.02198 -0.02882 -0.02406 C -0.03125 -0.02568 -0.03385 -0.02684 -0.03611 -0.02892 C -0.04218 -0.03424 -0.04566 -0.03863 -0.05295 -0.04187 C -0.05781 -0.04673 -0.06198 -0.04789 -0.06753 -0.05136 C -0.07465 -0.0613 -0.06666 -0.05136 -0.07708 -0.05945 C -0.08628 -0.06639 -0.096 -0.07565 -0.10486 -0.08351 C -0.11284 -0.09045 -0.12378 -0.10525 -0.13246 -0.10919 C -0.1408 -0.12029 -0.14566 -0.13047 -0.15295 -0.14296 C -0.16111 -0.15707 -0.17066 -0.17002 -0.17951 -0.18321 C -0.18298 -0.1883 -0.18541 -0.19408 -0.18906 -0.19917 C -0.19166 -0.20773 -0.19496 -0.21559 -0.19878 -0.22323 C -0.19809 -0.24266 -0.20087 -0.25168 -0.19392 -0.26487 C -0.18993 -0.28083 -0.17656 -0.28869 -0.1651 -0.29054 C -0.14149 -0.30303 -0.11996 -0.29008 -0.09757 -0.28592 C -0.09357 -0.27782 -0.08715 -0.27412 -0.08194 -0.2681 C -0.07343 -0.25816 -0.06701 -0.24659 -0.05903 -0.23618 C -0.05347 -0.22901 -0.05903 -0.23387 -0.05538 -0.22647 C -0.05451 -0.22462 -0.05278 -0.22346 -0.05173 -0.22161 C -0.05 -0.21883 -0.04809 -0.21189 -0.04809 -0.21189 " pathEditMode="relative" ptsTypes="ffffffffffffffff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29054E-6 C 0.00209 -0.01111 0.00799 -0.02013 0.0132 -0.02892 C 0.01702 -0.04881 0.03612 -0.0775 0.05174 -0.08189 C 0.06806 -0.09277 0.06858 -0.08606 0.09636 -0.08351 C 0.10313 -0.08051 0.11025 -0.07866 0.11684 -0.07542 C 0.12587 -0.07079 0.13438 -0.06431 0.14341 -0.05946 C 0.15087 -0.04928 0.15539 -0.04026 0.16025 -0.0273 C 0.16146 -0.01712 0.16181 -0.00417 0.16632 0.00485 C 0.16962 0.03492 0.17466 0.0687 0.16389 0.09622 C 0.16094 0.11242 0.15973 0.11612 0.15053 0.12838 C 0.14462 0.13624 0.14323 0.14226 0.1349 0.14457 C 0.13021 0.14758 0.12518 0.15128 0.12049 0.15405 C 0.1125 0.15868 0.10244 0.16007 0.09514 0.16701 C 0.08594 0.1758 0.09757 0.16816 0.08681 0.17649 C 0.08143 0.18066 0.07657 0.18204 0.07223 0.18783 C 0.06823 0.19315 0.0665 0.198 0.06146 0.20217 C 0.05782 0.20934 0.05296 0.21443 0.04931 0.2216 C 0.05053 0.24404 0.04966 0.24751 0.06025 0.26162 C 0.06129 0.26995 0.06164 0.27411 0.06511 0.28105 C 0.06424 0.29539 0.06146 0.30719 0.06146 0.32107 " pathEditMode="relative" ptsTypes="fffffffffffffffffffA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77238E-7 C -0.00052 -0.0074 0.00052 -0.01596 -0.00226 -0.02244 C -0.00556 -0.03007 -0.01285 -0.03238 -0.01806 -0.03678 C -0.02431 -0.0421 -0.0283 -0.04788 -0.0349 -0.05297 C -0.04271 -0.06685 -0.05261 -0.07263 -0.0625 -0.08351 C -0.06684 -0.09461 -0.07483 -0.10109 -0.08056 -0.1108 C -0.08559 -0.11936 -0.09028 -0.12792 -0.09514 -0.13648 C -0.09601 -0.13972 -0.09653 -0.14296 -0.09757 -0.14596 C -0.09844 -0.14828 -0.10035 -0.1499 -0.10104 -0.15244 C -0.10417 -0.16285 -0.10573 -0.1728 -0.10955 -0.18297 C -0.11337 -0.20796 -0.11181 -0.2216 -0.10347 -0.24404 C -0.10313 -0.24728 -0.10295 -0.25052 -0.10226 -0.25353 C -0.10174 -0.25584 -0.10018 -0.25769 -0.1 -0.26 C -0.09965 -0.26856 -0.10104 -0.27712 -0.10104 -0.28568 " pathEditMode="relative" ptsTypes="fffffffffffffA">
                                      <p:cBhvr>
                                        <p:cTn id="5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2743E-7 C 0.00608 -0.00278 0.01198 -0.00116 0.01806 0.00162 C 0.02326 0.00856 0.02535 0.00833 0.03125 0.01295 C 0.03837 0.0185 0.04514 0.02544 0.05295 0.02891 C 0.05642 0.03585 0.06024 0.03817 0.06615 0.04025 C 0.07448 0.04719 0.08073 0.05135 0.09028 0.05459 C 0.09531 0.0613 0.10087 0.06708 0.1059 0.07402 C 0.10799 0.0768 0.1092 0.08027 0.11076 0.08351 C 0.11163 0.08512 0.11319 0.08836 0.11319 0.08836 C 0.11545 0.10594 0.11858 0.12283 0.12292 0.13972 C 0.12361 0.14249 0.12465 0.14504 0.12517 0.14781 C 0.12622 0.15313 0.1276 0.16377 0.1276 0.16377 C 0.12708 0.18043 0.13108 0.25306 0.12049 0.28105 C 0.11927 0.28869 0.11788 0.29563 0.11684 0.30349 C 0.11754 0.31367 0.11806 0.33079 0.12413 0.33888 " pathEditMode="relative" ptsTypes="ffffffffffffff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8654E-6 C -0.00086 -0.02498 0.00244 -0.02961 -0.00607 -0.04488 C -0.00711 -0.05228 -0.00781 -0.05621 -0.01093 -0.06246 C -0.01267 -0.07287 -0.01788 -0.07611 -0.0217 -0.0849 C -0.02829 -0.09993 -0.0302 -0.12492 -0.03854 -0.13787 C -0.04062 -0.14111 -0.04357 -0.14296 -0.04583 -0.14597 C -0.04895 -0.15823 -0.06579 -0.17234 -0.07465 -0.1765 C -0.07604 -0.18228 -0.08316 -0.19084 -0.08316 -0.19084 C -0.08993 -0.20865 -0.0802 -0.1846 -0.09045 -0.2038 C -0.0927 -0.20796 -0.09409 -0.21374 -0.09635 -0.21814 C -0.09791 -0.22415 -0.09861 -0.22901 -0.10121 -0.23433 C -0.10381 -0.27504 -0.0993 -0.26116 -0.10607 -0.27921 C -0.10503 -0.291 -0.10607 -0.29679 -0.1 -0.30488 C -0.09826 -0.31205 -0.09444 -0.31205 -0.09878 -0.31784 " pathEditMode="relative" ptsTypes="fffffffffffff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867 C -0.00104 -0.02081 0.00781 -0.01665 0.01406 -0.0111 C 0.01545 -0.00994 0.01615 -0.00763 0.01753 -0.00624 C 0.01997 -0.0037 0.02535 0.0007 0.02847 0.00324 C 0.03142 0.00556 0.03264 0.01111 0.03576 0.01296 C 0.03767 0.01411 0.03976 0.01504 0.04167 0.01619 C 0.04983 0.02706 0.04566 0.02452 0.0526 0.02753 C 0.05521 0.03724 0.0592 0.04025 0.06215 0.04834 C 0.06667 0.0606 0.05938 0.0458 0.0658 0.05782 C 0.07049 0.07679 0.08003 0.09297 0.08385 0.1124 C 0.08472 0.12281 0.08438 0.12975 0.08872 0.13807 C 0.0901 0.15172 0.09149 0.16467 0.09236 0.17831 C 0.09288 0.21115 0.08681 0.24584 0.09948 0.27452 C 0.09983 0.27637 0.10365 0.29117 0.10434 0.29233 C 0.10521 0.29395 0.10694 0.29418 0.10799 0.29533 C 0.10938 0.29672 0.11024 0.2988 0.11163 0.30019 C 0.11389 0.3025 0.11875 0.30667 0.11875 0.3069 C 0.12413 0.3173 0.12101 0.31453 0.12604 0.318 " pathEditMode="relative" rAng="0" ptsTypes="fffffffffffffffffA"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3.70113E-7 C -0.00626 -0.00161 -0.01251 -0.00277 -0.01806 -0.00809 C -0.02049 -0.01041 -0.02067 -0.01526 -0.02292 -0.01781 C -0.02917 -0.02498 -0.0349 -0.02613 -0.0422 -0.02891 C -0.04706 -0.03331 -0.05782 -0.04025 -0.05782 -0.04025 C -0.06077 -0.04626 -0.06477 -0.04927 -0.06858 -0.05459 C -0.07119 -0.068 -0.06806 -0.05482 -0.07223 -0.06592 C -0.07466 -0.07217 -0.07501 -0.08003 -0.07709 -0.08674 C -0.07935 -0.11635 -0.08126 -0.14503 -0.08317 -0.17511 C -0.08438 -0.19431 -0.08195 -0.18783 -0.08681 -0.19754 C -0.08803 -0.21096 -0.0889 -0.22438 -0.0915 -0.23756 C -0.09115 -0.25052 -0.09133 -0.26347 -0.09029 -0.27619 C -0.08924 -0.28915 -0.07744 -0.29747 -0.07223 -0.30673 C -0.07084 -0.31529 -0.07015 -0.31876 -0.06633 -0.32593 C -0.06546 -0.33032 -0.06025 -0.34189 -0.0639 -0.34189 " pathEditMode="relative" ptsTypes="ffffffffffffffA"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22022E-6 C 0.00052 0.00022 0.0191 0.00485 0.02292 0.00786 C 0.03993 0.02104 0.02604 0.01549 0.03733 0.01919 C 0.04688 0.02937 0.05851 0.037 0.06979 0.04325 C 0.07396 0.05065 0.07813 0.05158 0.08316 0.05759 C 0.0934 0.06962 0.08299 0.05967 0.09149 0.06731 C 0.09809 0.08049 0.10365 0.09483 0.11077 0.10756 C 0.11545 0.1256 0.12865 0.16076 0.1349 0.17001 C 0.13785 0.17441 0.15087 0.19315 0.15295 0.19893 C 0.15695 0.20957 0.15851 0.21628 0.16511 0.22461 C 0.16597 0.22831 0.16962 0.23039 0.16979 0.23432 C 0.17049 0.26208 0.16927 0.29007 0.16858 0.31783 C 0.1684 0.32546 0.15833 0.34767 0.15417 0.35299 C 0.15243 0.3553 0.14358 0.35877 0.14219 0.35947 C 0.13733 0.36178 0.13125 0.3708 0.12761 0.37566 C 0.11441 0.37196 0.1217 0.36687 0.11806 0.35137 C 0.11684 0.34582 0.11129 0.34582 0.10833 0.34512 C 0.1 0.34559 0.08316 0.34674 0.08316 0.34674 " pathEditMode="relative" ptsTypes="fffffffffffffffff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5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33727E-6 C -0.00156 -0.01388 2.77778E-6 -0.01596 -0.00972 -0.02105 C -0.01858 -0.03215 -0.02778 -0.04256 -0.03976 -0.04672 C -0.04097 -0.04788 -0.04201 -0.04927 -0.0434 -0.05019 C -0.04497 -0.05089 -0.04687 -0.05043 -0.04826 -0.05158 C -0.04983 -0.05274 -0.05052 -0.05505 -0.05191 -0.05621 C -0.05816 -0.06153 -0.06649 -0.06592 -0.07361 -0.06939 C -0.07726 -0.07402 -0.07847 -0.07818 -0.08316 -0.08027 C -0.09236 -0.09253 -0.08733 -0.08813 -0.09774 -0.09484 C -0.10312 -0.10247 -0.10729 -0.11219 -0.11215 -0.12052 C -0.11858 -0.13139 -0.125 -0.1418 -0.13142 -0.15267 C -0.13455 -0.15799 -0.13594 -0.1647 -0.13872 -0.17025 C -0.13976 -0.17673 -0.14045 -0.18066 -0.1434 -0.18621 C -0.14687 -0.20472 -0.14201 -0.18182 -0.14705 -0.19755 C -0.14844 -0.20194 -0.14913 -0.21397 -0.14948 -0.21675 C -0.14896 -0.23409 -0.15122 -0.25329 -0.1434 -0.2681 C -0.14306 -0.27018 -0.14306 -0.27273 -0.14219 -0.27458 C -0.14149 -0.2762 -0.13976 -0.27643 -0.13872 -0.27781 C -0.13507 -0.2829 -0.13576 -0.2866 -0.13142 -0.29216 C -0.13108 -0.29378 -0.13108 -0.29586 -0.13021 -0.29701 C -0.12743 -0.30072 -0.12292 -0.30233 -0.12049 -0.30673 C -0.11424 -0.3183 -0.10486 -0.32524 -0.09878 -0.33726 C -0.09844 -0.33032 -0.09705 -0.32338 -0.09774 -0.31644 C -0.09809 -0.31251 -0.10434 -0.30974 -0.10608 -0.30835 C -0.11649 -0.30002 -0.10972 -0.30349 -0.11701 -0.30025 C -0.11128 -0.29655 -0.1059 -0.29331 -0.1 -0.29054 C -0.09323 -0.2873 -0.0974 -0.28753 -0.0941 -0.28753 " pathEditMode="relative" ptsTypes="ffffffffffffffffffffffffffA">
                                      <p:cBhvr>
                                        <p:cTn id="12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0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65094E-6 C 0.00208 -0.00185 0.00608 -0.00486 0.00729 -0.00787 C 0.00816 -0.00972 0.00747 -0.01249 0.00851 -0.01434 C 0.01094 -0.01874 0.01476 -0.02128 0.01701 -0.02568 C 0.0217 -0.03447 0.02639 -0.04141 0.03264 -0.04812 C 0.0349 -0.06038 0.0316 -0.04997 0.04097 -0.05783 C 0.04219 -0.05876 0.04236 -0.06107 0.0434 -0.06246 C 0.04445 -0.06384 0.04601 -0.06431 0.04705 -0.0657 C 0.04844 -0.06755 0.04931 -0.07032 0.0507 -0.07217 C 0.05573 -0.07888 0.05486 -0.07541 0.06024 -0.08027 C 0.06701 -0.08628 0.06684 -0.08906 0.07483 -0.09461 C 0.0849 -0.10155 0.0974 -0.10895 0.10851 -0.11242 C 0.11858 -0.11566 0.12865 -0.11705 0.13872 -0.12029 C 0.20625 -0.11821 0.21597 -0.12376 0.25799 -0.11404 C 0.27014 -0.10733 0.28559 -0.09947 0.2941 -0.08513 C 0.29722 -0.08004 0.29965 -0.07425 0.30243 -0.06893 C 0.30399 -0.0657 0.30729 -0.05945 0.30729 -0.05945 C 0.31007 -0.04441 0.31788 -0.03331 0.32413 -0.02082 C 0.32951 0.00393 0.33247 0.03146 0.31823 0.05135 C 0.3158 0.06755 0.31927 0.05274 0.31337 0.06431 C 0.30764 0.07564 0.31736 0.06269 0.30972 0.07379 C 0.30191 0.08536 0.29427 0.08929 0.28438 0.09808 C 0.27813 0.10363 0.27847 0.11034 0.26997 0.11404 C 0.26545 0.12006 0.2592 0.12445 0.25313 0.12676 C 0.24323 0.13671 0.23351 0.1455 0.22292 0.15406 C 0.22049 0.15614 0.21823 0.15845 0.2158 0.16054 C 0.21302 0.16308 0.20851 0.17025 0.20851 0.17025 C 0.2059 0.18043 0.20938 0.16956 0.20243 0.18136 C 0.19705 0.19084 0.19392 0.20217 0.18924 0.21189 C 0.18837 0.21374 0.18663 0.2149 0.18559 0.21675 C 0.18455 0.2186 0.18403 0.22114 0.18316 0.22322 C 0.1816 0.23548 0.17899 0.24959 0.17361 0.26 C 0.1717 0.27226 0.16788 0.28036 0.16267 0.29054 C 0.15833 0.29887 0.15625 0.30812 0.15191 0.31622 C 0.15087 0.31807 0.14931 0.31922 0.14826 0.32107 C 0.14653 0.32408 0.14497 0.32755 0.1434 0.33079 C 0.13958 0.33819 0.13924 0.33958 0.13386 0.34351 C 0.13125 0.34536 0.12656 0.34999 0.12656 0.34999 C 0.12361 0.35785 0.12413 0.35415 0.12413 0.36132 " pathEditMode="relative" ptsTypes="ffffffffffffffffffffffffffffffffffffffA">
                                      <p:cBhvr>
                                        <p:cTn id="13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1" dur="1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6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80204E-6 C -0.00104 0.00971 -0.00139 0.03608 -0.00747 0.04764 C -0.01163 0.06707 -0.01667 0.07655 -0.02587 0.09204 C -0.03038 0.11054 -0.02274 0.08025 -0.02969 0.10361 C -0.03212 0.11193 -0.03194 0.12165 -0.03455 0.12997 C -0.03698 0.13737 -0.04444 0.14662 -0.04809 0.15287 C -0.05347 0.16189 -0.05747 0.17322 -0.06424 0.18085 C -0.0658 0.1827 -0.07396 0.18663 -0.07535 0.18756 C -0.08125 0.19195 -0.08663 0.19819 -0.09253 0.20236 C -0.09444 0.20375 -0.0967 0.20467 -0.09878 0.2056 C -0.1 0.20629 -0.10122 0.20652 -0.10243 0.20721 C -0.10538 0.20906 -0.10781 0.21276 -0.11111 0.21369 C -0.1151 0.21485 -0.11927 0.21485 -0.12344 0.21554 C -0.15243 0.22849 -0.17622 0.21276 -0.20243 0.20398 C -0.21441 0.19588 -0.22465 0.18802 -0.23455 0.17599 C -0.23976 0.16975 -0.24132 0.16235 -0.24809 0.15795 C -0.25434 0.14385 -0.26042 0.12511 -0.26788 0.11193 C -0.27083 0.09574 -0.26892 0.10291 -0.27292 0.09042 C -0.27465 0.07886 -0.27691 0.0673 -0.27899 0.05597 C -0.27934 0.04995 -0.27934 0.04394 -0.28021 0.03793 C -0.28056 0.03492 -0.28264 0.03261 -0.28264 0.0296 C -0.28299 0.00116 -0.28212 -0.02752 -0.28142 -0.05597 C -0.28108 -0.06799 -0.27934 -0.07193 -0.27778 -0.08395 C -0.27535 -0.10315 -0.27778 -0.09205 -0.27535 -0.11355 C -0.27378 -0.1265 -0.27014 -0.13691 -0.26788 -0.14963 C -0.26788 -0.14986 -0.26615 -0.16004 -0.26545 -0.16119 C -0.26198 -0.16674 -0.25608 -0.17114 -0.25191 -0.176 C -0.2467 -0.18201 -0.24549 -0.18663 -0.23958 -0.18918 C -0.23455 -0.19542 -0.22882 -0.20421 -0.22222 -0.20722 C -0.21441 -0.22294 -0.22639 -0.2012 -0.21476 -0.21369 C -0.21372 -0.21485 -0.21441 -0.21739 -0.21354 -0.21878 C -0.21007 -0.22479 -0.20122 -0.23728 -0.19635 -0.24168 C -0.19097 -0.25231 -0.18229 -0.26411 -0.17413 -0.27128 C -0.16892 -0.28145 -0.16181 -0.29024 -0.15434 -0.29764 C -0.15139 -0.30944 -0.15347 -0.30481 -0.14931 -0.31244 C -0.1474 -0.32331 -0.14601 -0.31823 -0.13958 -0.32401 C -0.13351 -0.32146 -0.13038 -0.31244 -0.12344 -0.31244 " pathEditMode="relative" ptsTypes="ffffffffffffffffffffffffffffffffffffA">
                                      <p:cBhvr>
                                        <p:cTn id="15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5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8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9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0842E-6 C 0.00121 -0.00115 0.00347 -0.00138 0.00364 -0.00324 C 0.00486 -0.01318 0.00173 -0.02683 -0.00226 -0.03539 C -0.00469 -0.04672 -0.01007 -0.06083 -0.01806 -0.06731 C -0.01997 -0.07101 -0.02205 -0.07494 -0.02396 -0.07865 C -0.02518 -0.08096 -0.025 -0.08443 -0.02639 -0.08674 C -0.03091 -0.09461 -0.03976 -0.10432 -0.04688 -0.10756 C -0.05365 -0.11658 -0.06684 -0.11982 -0.07587 -0.12352 C -0.09532 -0.13162 -0.11563 -0.13601 -0.1349 -0.14457 C -0.1816 -0.14318 -0.17171 -0.14503 -0.19757 -0.1381 C -0.20573 -0.13254 -0.21372 -0.12653 -0.22275 -0.12352 C -0.22934 -0.11774 -0.2375 -0.11751 -0.24445 -0.11242 C -0.25105 -0.10756 -0.25712 -0.10108 -0.26372 -0.09623 C -0.26806 -0.09299 -0.27292 -0.09044 -0.27709 -0.08674 C -0.28698 -0.07795 -0.27917 -0.08188 -0.28664 -0.07865 C -0.29532 -0.06986 -0.29966 -0.05806 -0.30712 -0.04811 C -0.30973 -0.03423 -0.30608 -0.04834 -0.31198 -0.03701 C -0.31528 -0.03053 -0.31563 -0.02128 -0.31806 -0.01434 C -0.32136 -0.00462 -0.3257 0.0044 -0.32882 0.01435 C -0.33143 0.03516 -0.33212 0.05668 -0.32761 0.07703 C -0.32622 0.08282 -0.32535 0.08883 -0.32396 0.09461 C -0.32292 0.09947 -0.32049 0.10919 -0.32049 0.10919 C -0.31875 0.127 -0.32032 0.11775 -0.31563 0.13648 C -0.31233 0.1499 -0.31372 0.16285 -0.30469 0.17187 C -0.30278 0.18182 -0.29861 0.19084 -0.29393 0.19917 C -0.29306 0.20287 -0.29306 0.20704 -0.2915 0.21027 C -0.29046 0.21259 -0.28802 0.21305 -0.28664 0.21513 C -0.27934 0.22577 -0.27205 0.2378 -0.26493 0.2489 C -0.26094 0.25492 -0.25851 0.26394 -0.25296 0.26648 C -0.25 0.27042 -0.23507 0.28962 -0.23368 0.29054 C -0.22587 0.29563 -0.21893 0.3028 -0.21198 0.30974 C -0.19427 0.32709 -0.17361 0.34513 -0.15174 0.34999 C -0.14219 0.35624 -0.1382 0.35647 -0.12639 0.35786 C -0.10782 0.36225 -0.10921 0.36225 -0.09636 0.36919 C -0.09549 0.37081 -0.09497 0.37266 -0.09393 0.37405 C -0.09289 0.37544 -0.09063 0.37544 -0.09028 0.37706 C -0.08889 0.38562 -0.0948 0.3988 -0.09757 0.4062 C -0.09671 0.41638 -0.09757 0.42702 -0.09514 0.43674 C -0.09341 0.44391 -0.08785 0.4453 -0.08421 0.44946 C -0.06875 0.46704 -0.05261 0.47005 -0.03247 0.4719 C 0.02934 0.46889 -0.01546 0.47768 0.00972 0.46079 C 0.01371 0.4527 0.01736 0.44437 0.0217 0.43674 C 0.02291 0.43165 0.02639 0.42748 0.02656 0.42216 C 0.02725 0.39255 0.025 0.38307 0.02291 0.35971 C 0.02204 0.34907 0.02048 0.32755 0.02048 0.32755 C 0.02083 0.32593 0.02118 0.32432 0.0217 0.3227 C 0.02239 0.32085 0.02413 0.31784 0.02413 0.31784 " pathEditMode="relative" ptsTypes="ffffffffffffffffffffffffffffffffffffffffffffffA">
                                      <p:cBhvr>
                                        <p:cTn id="16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3" dur="1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6" dur="1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7" dur="1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1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264E-6 C 0.00105 -0.01341 0.00261 -0.02267 0.00973 -0.03215 C 0.01007 -0.03423 0.01042 -0.03655 0.01094 -0.03863 C 0.01164 -0.04187 0.01337 -0.04811 0.01337 -0.04811 C 0.01302 -0.06107 0.01632 -0.09091 0.00486 -0.10108 C 0.00209 -0.11196 -0.00329 -0.1152 -0.00954 -0.1219 C -0.01354 -0.1263 -0.01545 -0.12931 -0.02048 -0.13162 C -0.02378 -0.13833 -0.02621 -0.13717 -0.03125 -0.14133 C -0.03802 -0.14689 -0.04392 -0.14989 -0.05173 -0.15244 C -0.09288 -0.14943 -0.09288 -0.14712 -0.12882 -0.15082 C -0.1342 -0.15568 -0.14114 -0.16077 -0.14566 -0.16701 C -0.14861 -0.17094 -0.15 -0.17811 -0.15173 -0.18297 C -0.15295 -0.19246 -0.1526 -0.1987 -0.15781 -0.20541 C -0.16145 -0.21744 -0.16145 -0.2297 -0.16267 -0.24242 C -0.16145 -0.29539 -0.16805 -0.28776 -0.15052 -0.31783 C -0.1493 -0.31991 -0.14843 -0.32269 -0.14687 -0.32431 C -0.1375 -0.33402 -0.12777 -0.33726 -0.11805 -0.34513 C -0.11562 -0.34721 -0.11319 -0.34952 -0.11076 -0.35161 C -0.10954 -0.35276 -0.10711 -0.35484 -0.10711 -0.35484 C -0.09895 -0.37104 -0.09375 -0.35554 -0.10468 -0.39486 C -0.10573 -0.39856 -0.11198 -0.40134 -0.11198 -0.40134 C -0.11875 -0.40088 -0.12569 -0.40157 -0.13246 -0.39972 C -0.14166 -0.39718 -0.13576 -0.36988 -0.13125 -0.36132 C -0.13524 -0.35947 -0.13368 -0.3597 -0.13611 -0.3597 " pathEditMode="relative" ptsTypes="fffffffffffffffffffffffA">
                                      <p:cBhvr>
                                        <p:cTn id="18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1" dur="1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4" dur="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5" dur="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2 -0.00925 C -0.01198 -0.03238 -0.01232 -0.05552 -0.01111 -0.07842 C -0.01076 -0.0842 -0.00573 -0.08883 -0.0026 -0.09114 C 0.00677 -0.09854 0.0191 -0.10386 0.02986 -0.10571 C 0.04358 -0.11705 0.06163 -0.11728 0.07691 -0.11843 C 0.08473 -0.12214 0.09115 -0.12699 0.09966 -0.12977 C 0.12066 -0.1573 0.14514 -0.17534 0.15157 -0.21628 C 0.15122 -0.23132 0.15174 -0.24635 0.15035 -0.26139 C 0.15018 -0.2637 0.14827 -0.26532 0.1467 -0.26625 C 0.13559 -0.27226 0.12205 -0.27203 0.11059 -0.27573 C 0.09479 -0.28846 0.08386 -0.28152 0.06233 -0.28059 C 0.05782 -0.27758 0.05261 -0.27273 0.04913 -0.26764 C 0.04688 -0.26417 0.04306 -0.25653 0.04306 -0.2563 C 0.04219 -0.25214 0.0415 -0.24797 0.04063 -0.24358 C 0.03924 -0.23618 0.0382 -0.22114 0.0382 -0.22091 C 0.03907 -0.20379 0.03646 -0.19778 0.04427 -0.18737 C 0.04983 -0.16562 0.05834 -0.1647 0.06719 -0.14897 C 0.06823 -0.14712 0.06858 -0.14434 0.06962 -0.14249 C 0.07691 -0.12884 0.0882 -0.11797 0.09375 -0.10247 C 0.10052 -0.08397 0.09688 -0.09091 0.1033 -0.08004 C 0.10643 -0.0687 0.10938 -0.05783 0.11181 -0.04626 C 0.11146 -0.02706 0.11129 -0.00763 0.11059 0.01157 C 0.11025 0.02244 0.1 0.03239 0.09497 0.04048 C 0.08976 0.04881 0.08802 0.05714 0.08038 0.05968 C 0.07743 0.06547 0.075 0.0657 0.07084 0.0694 C 0.06702 0.06917 0.04879 0.0694 0.04063 0.06616 C 0.03351 0.06315 0.02743 0.05737 0.02014 0.05482 C 0.0158 0.05112 0.0132 0.04603 0.00816 0.04372 C 0.00556 0.03331 0.00139 0.02475 -0.00503 0.01804 C -0.00538 0.01596 -0.00521 0.01342 -0.00625 0.01157 C -0.00868 0.00717 -0.01475 0.00023 -0.01475 0.00046 C -0.0151 -0.00231 -0.01493 -0.00532 -0.01597 -0.00763 C -0.01666 -0.00925 -0.01875 -0.00925 -0.01962 -0.01087 C -0.02048 -0.01226 -0.02048 -0.01411 -0.02083 -0.01573 C -0.02118 -0.01943 -0.02118 -0.02336 -0.02205 -0.02706 C -0.02239 -0.02891 -0.0243 -0.02984 -0.0243 -0.03169 C -0.02517 -0.05066 -0.01909 -0.07078 -0.01354 -0.0879 C -0.01146 -0.09461 -0.01284 -0.09808 -0.00503 -0.10247 C 0.00486 -0.10803 0.01424 -0.10779 0.025 -0.10872 C 0.029 -0.10826 0.03334 -0.10895 0.03716 -0.10733 C 0.04479 -0.10409 0.05 -0.08929 0.05643 -0.08304 C 0.06268 -0.07032 0.06893 -0.05783 0.07448 -0.04464 C 0.07813 -0.03608 0.07865 -0.02729 0.08282 -0.01897 C 0.08473 0.00208 0.09011 0.04557 0.07917 0.06292 C 0.07726 0.06593 0.07344 0.06547 0.07084 0.06778 C 0.05365 0.08305 0.02483 0.10109 0.00452 0.1078 C -0.00295 0.11451 -0.01458 0.11682 -0.02309 0.12399 C -0.03941 0.13787 -0.04149 0.16077 -0.04722 0.18344 C -0.04687 0.19339 -0.04705 0.2038 -0.046 0.21374 C -0.04496 0.22323 -0.02812 0.24636 -0.02205 0.24913 C -0.01597 0.25515 -0.00902 0.25631 -0.0026 0.26209 C 0.01094 0.26139 0.02466 0.26186 0.0382 0.26024 C 0.04288 0.26001 0.05295 0.25376 0.05868 0.25237 C 0.09288 0.25538 0.08629 0.25168 0.10573 0.26209 C 0.1092 0.2688 0.11545 0.27111 0.12136 0.27319 C 0.12934 0.28036 0.1375 0.29401 0.14306 0.30535 C 0.14375 0.3065 0.14341 0.30882 0.14427 0.30997 C 0.14636 0.31298 0.15157 0.31668 0.15157 0.31691 C 0.15243 0.3183 0.15348 0.31969 0.154 0.32131 C 0.15469 0.32316 0.15521 0.32547 0.15521 0.32778 C 0.15521 0.34421 0.15018 0.34259 0.14063 0.34536 C 0.13611 0.34698 0.13195 0.34883 0.12743 0.34999 C 0.11372 0.34883 0.10903 0.35184 0.09966 0.34374 C 0.09323 0.3301 0.10191 0.34652 0.09375 0.3375 C 0.0908 0.33403 0.08907 0.3294 0.08646 0.32593 C 0.09705 0.32269 0.09618 0.32709 0.09618 0.31969 " pathEditMode="relative" rAng="0" ptsTypes="fffffffffffffffffffffffffffffffffffffffffffffffffffffffffffffffffA">
                                      <p:cBhvr>
                                        <p:cTn id="20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1802E-6 C -0.00555 -0.00254 -0.00833 -0.00647 -0.01441 -0.00786 C -0.02239 -0.01434 -0.03055 -0.01572 -0.03976 -0.01757 C -0.05104 -0.02266 -0.06267 -0.01757 -0.07344 -0.01272 C -0.08108 -0.00925 -0.08958 -0.00855 -0.09757 -0.00647 C -0.10295 -0.00508 -0.10608 -0.00161 -0.11076 0.00163 C -0.11545 0.00486 -0.12083 0.00579 -0.12535 0.00972 C -0.13125 0.01458 -0.13559 0.02268 -0.14219 0.02568 C -0.14878 0.0347 -0.15469 0.04419 -0.16146 0.05298 C -0.16233 0.05414 -0.16962 0.06385 -0.16979 0.06431 C -0.17292 0.07241 -0.18264 0.08606 -0.18924 0.08999 C -0.20538 0.09971 -0.23142 0.09832 -0.2493 0.09971 C -0.26458 0.09785 -0.28142 0.10248 -0.29514 0.09323 C -0.30434 0.08698 -0.30989 0.08074 -0.32049 0.07866 C -0.3309 0.07102 -0.34149 0.06431 -0.35174 0.05622 C -0.35989 0.04974 -0.36528 0.04049 -0.37344 0.03378 C -0.38194 0.01851 -0.37691 0.02268 -0.3868 0.01782 C -0.39132 0.00949 -0.40121 -0.00647 -0.40121 -0.00647 C -0.40434 -0.02266 -0.3993 0.00024 -0.40729 -0.02243 C -0.4092 -0.02798 -0.41198 -0.04001 -0.41198 -0.04001 C -0.41493 -0.06407 -0.41059 -0.03747 -0.41684 -0.0562 C -0.41996 -0.06546 -0.42135 -0.07564 -0.42413 -0.08512 C -0.42587 -0.0909 -0.42899 -0.1027 -0.42899 -0.1027 C -0.4316 -0.13046 -0.4342 -0.16192 -0.42535 -0.18783 C -0.42205 -0.19731 -0.41354 -0.20587 -0.40851 -0.2135 C -0.39687 -0.23155 -0.38073 -0.24427 -0.36389 -0.2519 C -0.3368 -0.26416 -0.37448 -0.25445 -0.3493 -0.26 C -0.30712 -0.2792 -0.34462 -0.26324 -0.23125 -0.26809 C -0.22361 -0.27503 -0.21858 -0.28984 -0.21319 -0.30002 C -0.21163 -0.30649 -0.21059 -0.31274 -0.20955 -0.31945 C -0.20989 -0.32685 -0.2092 -0.33472 -0.21076 -0.34189 C -0.21128 -0.34443 -0.21562 -0.34674 -0.21562 -0.34674 " pathEditMode="relative" ptsTypes="fffffffffffffffffffffffffffffffA">
                                      <p:cBhvr>
                                        <p:cTn id="2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72588E-6 C 0.01024 -0.00463 0.02048 -0.00625 0.03125 -0.0081 C 0.04132 -0.01342 0.05086 -0.0199 0.06024 -0.0273 C 0.06319 -0.02961 0.06545 -0.03355 0.06857 -0.0354 C 0.07239 -0.03748 0.07673 -0.03748 0.08073 -0.03864 C 0.09062 -0.04719 0.10052 -0.05552 0.11198 -0.05945 C 0.11857 -0.06477 0.12482 -0.06709 0.13246 -0.06917 C 0.14496 -0.0768 0.1592 -0.07981 0.17222 -0.08513 C 0.1875 -0.09138 0.20329 -0.09647 0.21927 -0.09947 C 0.23993 -0.09808 0.26736 -0.09924 0.28906 -0.09323 C 0.29583 -0.08883 0.30295 -0.08513 0.30954 -0.08027 C 0.32187 -0.07125 0.31198 -0.07542 0.3217 -0.07218 C 0.32777 -0.06616 0.33316 -0.06177 0.33854 -0.0546 C 0.34149 -0.04257 0.34687 -0.03193 0.3493 -0.0192 C 0.34739 0.02243 0.34913 0.05204 0.32882 0.0835 C 0.32656 0.09275 0.32031 0.09738 0.31562 0.10432 C 0.31215 0.10941 0.31059 0.11727 0.30607 0.12028 C 0.27777 0.13925 0.25225 0.14249 0.22048 0.14596 C 0.20555 0.1455 0.19079 0.14526 0.17586 0.14434 C 0.16927 0.14388 0.17204 0.14203 0.16632 0.13809 C 0.15607 0.13139 0.15607 0.13208 0.14687 0.13 C 0.12899 0.12074 0.1368 0.12306 0.12413 0.12028 C 0.11319 0.11219 0.10017 0.10825 0.08784 0.10594 C 0.0842 0.10386 0.0809 0.10062 0.07708 0.09946 C 0.07152 0.09784 0.06579 0.09761 0.06024 0.09622 C 0.05034 0.08743 0.02829 0.0835 0.01684 0.08188 C -0.00035 0.07541 -0.01945 0.0717 -0.03733 0.06893 C -0.06563 0.05944 -0.10677 0.065 -0.13368 0.06569 C -0.14723 0.07471 -0.13021 0.06384 -0.14341 0.07055 C -0.14948 0.07356 -0.15382 0.07818 -0.16025 0.08026 C -0.16407 0.08327 -0.16858 0.08512 -0.1724 0.08836 C -0.1783 0.09368 -0.18056 0.10016 -0.18802 0.1027 C -0.19358 0.11751 -0.18629 0.10039 -0.20122 0.12028 C -0.20903 0.13069 -0.21771 0.14041 -0.22657 0.1492 C -0.22743 0.15197 -0.22796 0.15475 -0.229 0.15729 C -0.2316 0.16331 -0.23733 0.17487 -0.23733 0.17487 C -0.23698 0.18343 -0.23733 0.19222 -0.23612 0.20055 C -0.23455 0.21212 -0.22483 0.22044 -0.21806 0.22623 C -0.2132 0.23039 -0.2099 0.23664 -0.20487 0.2408 C -0.18993 0.25329 -0.21563 0.22877 -0.18924 0.2489 C -0.17882 0.25676 -0.16216 0.26786 -0.14948 0.2681 C -0.09809 0.26902 -0.04653 0.26925 0.00486 0.26972 C 0.01076 0.27527 0.01753 0.27966 0.02413 0.28406 C 0.02934 0.29123 0.03437 0.29632 0.03975 0.30326 C 0.04132 0.3095 0.0427 0.31251 0.04687 0.31621 C 0.05104 0.32431 0.05642 0.32801 0.06267 0.33217 C 0.06753 0.33541 0.07135 0.34119 0.07586 0.34513 C 0.07777 0.34883 0.0802 0.3523 0.08194 0.35623 C 0.08489 0.36294 0.08489 0.3715 0.08663 0.3789 C 0.08732 0.38214 0.08819 0.38514 0.08906 0.38838 C 0.08975 0.39093 0.09027 0.39648 0.09027 0.39648 " pathEditMode="relative" ptsTypes="ffffffffffffffffffffffffffffffffffffffffffffffffffA">
                                      <p:cBhvr>
                                        <p:cTn id="2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/>
              <a:t>«Я люблю…»</a:t>
            </a:r>
            <a:r>
              <a:rPr lang="ru-RU" dirty="0" smtClean="0"/>
              <a:t> – эта игра также создает настроение (хорошо использовать в конце занятия), очень развивает внимание и память, а также способствует активному пополнению словаря. Ребенок называет любое слово по данной лексической теме, а следующий называет слово предыдущего и прибавляет что-то свое и т.д. со всей подгруппой. Здесь можно использовать и одежду, и транспорт, и имена, и продукты питания, и животных… Например по теме «Обитатели севера»: «Я люблю пингвина». Следующий: «Я люблю пингвина и моржа». Следующий: «Я люблю пингвина, моржа и белого медведя». Следующий: «Я люблю пингвина, моржа, белого медведя и морского котика»…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6665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Учимся употреблять существительные в винительном падеже  (с окончаниями –У, -А)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924944"/>
            <a:ext cx="7859216" cy="308234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Игра «Кого ты видел в зоопарке (океанариуме)?», «Кого ты видишь?» - эту игру можно использовать в начале формирования словаря и представлений по выбранной  лексической теме</a:t>
            </a:r>
            <a:r>
              <a:rPr lang="ru-RU" sz="1900" dirty="0" smtClean="0"/>
              <a:t>. (подборка слайдов смотри ниже)</a:t>
            </a:r>
          </a:p>
          <a:p>
            <a:r>
              <a:rPr lang="ru-RU" dirty="0" smtClean="0"/>
              <a:t>Игра «Накорми  животное» – про домашних  или диких животных </a:t>
            </a:r>
            <a:r>
              <a:rPr lang="ru-RU" sz="1900" dirty="0" smtClean="0"/>
              <a:t>(подборка слайдов смотри ниже)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250629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Существительные в винительном падеже  (с окончаниями –У, -А).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Похожие игры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улия\Documents\Дефектолог\наглядный материал\океанар\акул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076057" cy="3807043"/>
          </a:xfrm>
          <a:prstGeom prst="rect">
            <a:avLst/>
          </a:prstGeom>
          <a:noFill/>
        </p:spPr>
      </p:pic>
      <p:pic>
        <p:nvPicPr>
          <p:cNvPr id="5123" name="Picture 3" descr="C:\Users\Иулия\Documents\Дефектолог\наглядный материал\океанар\мурен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3480" y="1"/>
            <a:ext cx="4420520" cy="3861048"/>
          </a:xfrm>
          <a:prstGeom prst="rect">
            <a:avLst/>
          </a:prstGeom>
          <a:noFill/>
        </p:spPr>
      </p:pic>
      <p:pic>
        <p:nvPicPr>
          <p:cNvPr id="5125" name="Picture 5" descr="C:\Users\Иулия\Documents\Дефектолог\наглядный материал\океанар\ска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212976"/>
            <a:ext cx="7162635" cy="364502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улия\Documents\Дефектолог\наглядный материал\океанар\креветк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146715" cy="3428999"/>
          </a:xfrm>
          <a:prstGeom prst="rect">
            <a:avLst/>
          </a:prstGeom>
          <a:noFill/>
        </p:spPr>
      </p:pic>
      <p:pic>
        <p:nvPicPr>
          <p:cNvPr id="6147" name="Picture 3" descr="C:\Users\Иулия\Documents\Дефектолог\наглядный материал\океанар\осьмино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3003" y="0"/>
            <a:ext cx="5030997" cy="3356992"/>
          </a:xfrm>
          <a:prstGeom prst="rect">
            <a:avLst/>
          </a:prstGeom>
          <a:noFill/>
        </p:spPr>
      </p:pic>
      <p:pic>
        <p:nvPicPr>
          <p:cNvPr id="6149" name="Picture 5" descr="C:\Users\Иулия\Documents\Дефектолог\наглядный материал\океанар\кот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996953"/>
            <a:ext cx="6444208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Иулия\Documents\Дефектолог\мимио\МАТЕРИАЛЫ\картинки\для отчетной работы\оптимиз\кор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405" y="0"/>
            <a:ext cx="2686923" cy="1853977"/>
          </a:xfrm>
          <a:prstGeom prst="rect">
            <a:avLst/>
          </a:prstGeom>
          <a:noFill/>
        </p:spPr>
      </p:pic>
      <p:pic>
        <p:nvPicPr>
          <p:cNvPr id="1028" name="Picture 4" descr="C:\Users\Иулия\Documents\Дефектолог\мимио\МАТЕРИАЛЫ\картинки\для отчетной работы\оптимиз\цыпле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0"/>
            <a:ext cx="1893987" cy="189398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824"/>
            <a:ext cx="1907704" cy="223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олилиния 10"/>
          <p:cNvSpPr/>
          <p:nvPr/>
        </p:nvSpPr>
        <p:spPr>
          <a:xfrm rot="19213194">
            <a:off x="2984017" y="1453895"/>
            <a:ext cx="2937009" cy="4651988"/>
          </a:xfrm>
          <a:custGeom>
            <a:avLst/>
            <a:gdLst>
              <a:gd name="connsiteX0" fmla="*/ 21731 w 2937009"/>
              <a:gd name="connsiteY0" fmla="*/ 0 h 4651988"/>
              <a:gd name="connsiteX1" fmla="*/ 21731 w 2937009"/>
              <a:gd name="connsiteY1" fmla="*/ 616945 h 4651988"/>
              <a:gd name="connsiteX2" fmla="*/ 43765 w 2937009"/>
              <a:gd name="connsiteY2" fmla="*/ 649996 h 4651988"/>
              <a:gd name="connsiteX3" fmla="*/ 65799 w 2937009"/>
              <a:gd name="connsiteY3" fmla="*/ 793215 h 4651988"/>
              <a:gd name="connsiteX4" fmla="*/ 87833 w 2937009"/>
              <a:gd name="connsiteY4" fmla="*/ 870333 h 4651988"/>
              <a:gd name="connsiteX5" fmla="*/ 120883 w 2937009"/>
              <a:gd name="connsiteY5" fmla="*/ 991518 h 4651988"/>
              <a:gd name="connsiteX6" fmla="*/ 131900 w 2937009"/>
              <a:gd name="connsiteY6" fmla="*/ 1024569 h 4651988"/>
              <a:gd name="connsiteX7" fmla="*/ 198001 w 2937009"/>
              <a:gd name="connsiteY7" fmla="*/ 1090670 h 4651988"/>
              <a:gd name="connsiteX8" fmla="*/ 231052 w 2937009"/>
              <a:gd name="connsiteY8" fmla="*/ 1134738 h 4651988"/>
              <a:gd name="connsiteX9" fmla="*/ 286136 w 2937009"/>
              <a:gd name="connsiteY9" fmla="*/ 1200839 h 4651988"/>
              <a:gd name="connsiteX10" fmla="*/ 330204 w 2937009"/>
              <a:gd name="connsiteY10" fmla="*/ 1244906 h 4651988"/>
              <a:gd name="connsiteX11" fmla="*/ 429355 w 2937009"/>
              <a:gd name="connsiteY11" fmla="*/ 1299991 h 4651988"/>
              <a:gd name="connsiteX12" fmla="*/ 517490 w 2937009"/>
              <a:gd name="connsiteY12" fmla="*/ 1344058 h 4651988"/>
              <a:gd name="connsiteX13" fmla="*/ 594608 w 2937009"/>
              <a:gd name="connsiteY13" fmla="*/ 1388126 h 4651988"/>
              <a:gd name="connsiteX14" fmla="*/ 627659 w 2937009"/>
              <a:gd name="connsiteY14" fmla="*/ 1399143 h 4651988"/>
              <a:gd name="connsiteX15" fmla="*/ 715794 w 2937009"/>
              <a:gd name="connsiteY15" fmla="*/ 1421176 h 4651988"/>
              <a:gd name="connsiteX16" fmla="*/ 759861 w 2937009"/>
              <a:gd name="connsiteY16" fmla="*/ 1443210 h 4651988"/>
              <a:gd name="connsiteX17" fmla="*/ 825963 w 2937009"/>
              <a:gd name="connsiteY17" fmla="*/ 1465244 h 4651988"/>
              <a:gd name="connsiteX18" fmla="*/ 958165 w 2937009"/>
              <a:gd name="connsiteY18" fmla="*/ 1531345 h 4651988"/>
              <a:gd name="connsiteX19" fmla="*/ 958165 w 2937009"/>
              <a:gd name="connsiteY19" fmla="*/ 1531345 h 4651988"/>
              <a:gd name="connsiteX20" fmla="*/ 991216 w 2937009"/>
              <a:gd name="connsiteY20" fmla="*/ 1553379 h 4651988"/>
              <a:gd name="connsiteX21" fmla="*/ 1057317 w 2937009"/>
              <a:gd name="connsiteY21" fmla="*/ 1575412 h 4651988"/>
              <a:gd name="connsiteX22" fmla="*/ 1090368 w 2937009"/>
              <a:gd name="connsiteY22" fmla="*/ 1586429 h 4651988"/>
              <a:gd name="connsiteX23" fmla="*/ 1112401 w 2937009"/>
              <a:gd name="connsiteY23" fmla="*/ 1619480 h 4651988"/>
              <a:gd name="connsiteX24" fmla="*/ 1211553 w 2937009"/>
              <a:gd name="connsiteY24" fmla="*/ 1696598 h 4651988"/>
              <a:gd name="connsiteX25" fmla="*/ 1255621 w 2937009"/>
              <a:gd name="connsiteY25" fmla="*/ 1707615 h 4651988"/>
              <a:gd name="connsiteX26" fmla="*/ 1299688 w 2937009"/>
              <a:gd name="connsiteY26" fmla="*/ 1784733 h 4651988"/>
              <a:gd name="connsiteX27" fmla="*/ 1288671 w 2937009"/>
              <a:gd name="connsiteY27" fmla="*/ 2071171 h 4651988"/>
              <a:gd name="connsiteX28" fmla="*/ 1277654 w 2937009"/>
              <a:gd name="connsiteY28" fmla="*/ 2115239 h 4651988"/>
              <a:gd name="connsiteX29" fmla="*/ 1255621 w 2937009"/>
              <a:gd name="connsiteY29" fmla="*/ 2148289 h 4651988"/>
              <a:gd name="connsiteX30" fmla="*/ 1244604 w 2937009"/>
              <a:gd name="connsiteY30" fmla="*/ 2181340 h 4651988"/>
              <a:gd name="connsiteX31" fmla="*/ 1211553 w 2937009"/>
              <a:gd name="connsiteY31" fmla="*/ 2225408 h 4651988"/>
              <a:gd name="connsiteX32" fmla="*/ 1167486 w 2937009"/>
              <a:gd name="connsiteY32" fmla="*/ 2291509 h 4651988"/>
              <a:gd name="connsiteX33" fmla="*/ 1101384 w 2937009"/>
              <a:gd name="connsiteY33" fmla="*/ 2357610 h 4651988"/>
              <a:gd name="connsiteX34" fmla="*/ 1079351 w 2937009"/>
              <a:gd name="connsiteY34" fmla="*/ 2390661 h 4651988"/>
              <a:gd name="connsiteX35" fmla="*/ 1002233 w 2937009"/>
              <a:gd name="connsiteY35" fmla="*/ 2467779 h 4651988"/>
              <a:gd name="connsiteX36" fmla="*/ 969182 w 2937009"/>
              <a:gd name="connsiteY36" fmla="*/ 2533880 h 4651988"/>
              <a:gd name="connsiteX37" fmla="*/ 958165 w 2937009"/>
              <a:gd name="connsiteY37" fmla="*/ 2566930 h 4651988"/>
              <a:gd name="connsiteX38" fmla="*/ 936131 w 2937009"/>
              <a:gd name="connsiteY38" fmla="*/ 2610998 h 4651988"/>
              <a:gd name="connsiteX39" fmla="*/ 947148 w 2937009"/>
              <a:gd name="connsiteY39" fmla="*/ 2875403 h 4651988"/>
              <a:gd name="connsiteX40" fmla="*/ 980199 w 2937009"/>
              <a:gd name="connsiteY40" fmla="*/ 2908453 h 4651988"/>
              <a:gd name="connsiteX41" fmla="*/ 1035283 w 2937009"/>
              <a:gd name="connsiteY41" fmla="*/ 2963538 h 4651988"/>
              <a:gd name="connsiteX42" fmla="*/ 1090368 w 2937009"/>
              <a:gd name="connsiteY42" fmla="*/ 3018622 h 4651988"/>
              <a:gd name="connsiteX43" fmla="*/ 1167486 w 2937009"/>
              <a:gd name="connsiteY43" fmla="*/ 3084723 h 4651988"/>
              <a:gd name="connsiteX44" fmla="*/ 1255621 w 2937009"/>
              <a:gd name="connsiteY44" fmla="*/ 3106757 h 4651988"/>
              <a:gd name="connsiteX45" fmla="*/ 1288671 w 2937009"/>
              <a:gd name="connsiteY45" fmla="*/ 3128791 h 4651988"/>
              <a:gd name="connsiteX46" fmla="*/ 1409857 w 2937009"/>
              <a:gd name="connsiteY46" fmla="*/ 3150824 h 4651988"/>
              <a:gd name="connsiteX47" fmla="*/ 1663245 w 2937009"/>
              <a:gd name="connsiteY47" fmla="*/ 3150824 h 4651988"/>
              <a:gd name="connsiteX48" fmla="*/ 1718329 w 2937009"/>
              <a:gd name="connsiteY48" fmla="*/ 3128791 h 4651988"/>
              <a:gd name="connsiteX49" fmla="*/ 1784430 w 2937009"/>
              <a:gd name="connsiteY49" fmla="*/ 3084723 h 4651988"/>
              <a:gd name="connsiteX50" fmla="*/ 1828498 w 2937009"/>
              <a:gd name="connsiteY50" fmla="*/ 3018622 h 4651988"/>
              <a:gd name="connsiteX51" fmla="*/ 1905616 w 2937009"/>
              <a:gd name="connsiteY51" fmla="*/ 2930487 h 4651988"/>
              <a:gd name="connsiteX52" fmla="*/ 1938666 w 2937009"/>
              <a:gd name="connsiteY52" fmla="*/ 2820318 h 4651988"/>
              <a:gd name="connsiteX53" fmla="*/ 1982734 w 2937009"/>
              <a:gd name="connsiteY53" fmla="*/ 2721167 h 4651988"/>
              <a:gd name="connsiteX54" fmla="*/ 1993751 w 2937009"/>
              <a:gd name="connsiteY54" fmla="*/ 2622015 h 4651988"/>
              <a:gd name="connsiteX55" fmla="*/ 2004768 w 2937009"/>
              <a:gd name="connsiteY55" fmla="*/ 2588964 h 4651988"/>
              <a:gd name="connsiteX56" fmla="*/ 2026801 w 2937009"/>
              <a:gd name="connsiteY56" fmla="*/ 2500829 h 4651988"/>
              <a:gd name="connsiteX57" fmla="*/ 2037818 w 2937009"/>
              <a:gd name="connsiteY57" fmla="*/ 2005070 h 4651988"/>
              <a:gd name="connsiteX58" fmla="*/ 2048835 w 2937009"/>
              <a:gd name="connsiteY58" fmla="*/ 1916935 h 4651988"/>
              <a:gd name="connsiteX59" fmla="*/ 2136970 w 2937009"/>
              <a:gd name="connsiteY59" fmla="*/ 1872868 h 4651988"/>
              <a:gd name="connsiteX60" fmla="*/ 2456459 w 2937009"/>
              <a:gd name="connsiteY60" fmla="*/ 1883885 h 4651988"/>
              <a:gd name="connsiteX61" fmla="*/ 2555611 w 2937009"/>
              <a:gd name="connsiteY61" fmla="*/ 1938969 h 4651988"/>
              <a:gd name="connsiteX62" fmla="*/ 2632729 w 2937009"/>
              <a:gd name="connsiteY62" fmla="*/ 1983036 h 4651988"/>
              <a:gd name="connsiteX63" fmla="*/ 2676796 w 2937009"/>
              <a:gd name="connsiteY63" fmla="*/ 2005070 h 4651988"/>
              <a:gd name="connsiteX64" fmla="*/ 2797982 w 2937009"/>
              <a:gd name="connsiteY64" fmla="*/ 2093205 h 4651988"/>
              <a:gd name="connsiteX65" fmla="*/ 2875100 w 2937009"/>
              <a:gd name="connsiteY65" fmla="*/ 2159306 h 4651988"/>
              <a:gd name="connsiteX66" fmla="*/ 2930184 w 2937009"/>
              <a:gd name="connsiteY66" fmla="*/ 2302526 h 4651988"/>
              <a:gd name="connsiteX67" fmla="*/ 2919168 w 2937009"/>
              <a:gd name="connsiteY67" fmla="*/ 2732183 h 4651988"/>
              <a:gd name="connsiteX68" fmla="*/ 2908151 w 2937009"/>
              <a:gd name="connsiteY68" fmla="*/ 2776251 h 4651988"/>
              <a:gd name="connsiteX69" fmla="*/ 2875100 w 2937009"/>
              <a:gd name="connsiteY69" fmla="*/ 2897436 h 4651988"/>
              <a:gd name="connsiteX70" fmla="*/ 2864083 w 2937009"/>
              <a:gd name="connsiteY70" fmla="*/ 2952521 h 4651988"/>
              <a:gd name="connsiteX71" fmla="*/ 2842049 w 2937009"/>
              <a:gd name="connsiteY71" fmla="*/ 2996588 h 4651988"/>
              <a:gd name="connsiteX72" fmla="*/ 2820016 w 2937009"/>
              <a:gd name="connsiteY72" fmla="*/ 3073706 h 4651988"/>
              <a:gd name="connsiteX73" fmla="*/ 2797982 w 2937009"/>
              <a:gd name="connsiteY73" fmla="*/ 3150824 h 4651988"/>
              <a:gd name="connsiteX74" fmla="*/ 2764931 w 2937009"/>
              <a:gd name="connsiteY74" fmla="*/ 3294044 h 4651988"/>
              <a:gd name="connsiteX75" fmla="*/ 2731881 w 2937009"/>
              <a:gd name="connsiteY75" fmla="*/ 3426246 h 4651988"/>
              <a:gd name="connsiteX76" fmla="*/ 2643746 w 2937009"/>
              <a:gd name="connsiteY76" fmla="*/ 3580482 h 4651988"/>
              <a:gd name="connsiteX77" fmla="*/ 2577645 w 2937009"/>
              <a:gd name="connsiteY77" fmla="*/ 3690651 h 4651988"/>
              <a:gd name="connsiteX78" fmla="*/ 2533577 w 2937009"/>
              <a:gd name="connsiteY78" fmla="*/ 3745735 h 4651988"/>
              <a:gd name="connsiteX79" fmla="*/ 2478493 w 2937009"/>
              <a:gd name="connsiteY79" fmla="*/ 3800820 h 4651988"/>
              <a:gd name="connsiteX80" fmla="*/ 2445442 w 2937009"/>
              <a:gd name="connsiteY80" fmla="*/ 3866921 h 4651988"/>
              <a:gd name="connsiteX81" fmla="*/ 2357307 w 2937009"/>
              <a:gd name="connsiteY81" fmla="*/ 3966073 h 4651988"/>
              <a:gd name="connsiteX82" fmla="*/ 2269172 w 2937009"/>
              <a:gd name="connsiteY82" fmla="*/ 4076241 h 4651988"/>
              <a:gd name="connsiteX83" fmla="*/ 2147987 w 2937009"/>
              <a:gd name="connsiteY83" fmla="*/ 4186410 h 4651988"/>
              <a:gd name="connsiteX84" fmla="*/ 2059852 w 2937009"/>
              <a:gd name="connsiteY84" fmla="*/ 4252511 h 4651988"/>
              <a:gd name="connsiteX85" fmla="*/ 1927649 w 2937009"/>
              <a:gd name="connsiteY85" fmla="*/ 4318612 h 4651988"/>
              <a:gd name="connsiteX86" fmla="*/ 1883582 w 2937009"/>
              <a:gd name="connsiteY86" fmla="*/ 4362680 h 4651988"/>
              <a:gd name="connsiteX87" fmla="*/ 1806464 w 2937009"/>
              <a:gd name="connsiteY87" fmla="*/ 4428781 h 4651988"/>
              <a:gd name="connsiteX88" fmla="*/ 1784430 w 2937009"/>
              <a:gd name="connsiteY88" fmla="*/ 4461832 h 4651988"/>
              <a:gd name="connsiteX89" fmla="*/ 1795447 w 2937009"/>
              <a:gd name="connsiteY89" fmla="*/ 4572000 h 4651988"/>
              <a:gd name="connsiteX90" fmla="*/ 1828498 w 2937009"/>
              <a:gd name="connsiteY90" fmla="*/ 4594034 h 4651988"/>
              <a:gd name="connsiteX91" fmla="*/ 1916633 w 2937009"/>
              <a:gd name="connsiteY91" fmla="*/ 4627085 h 4651988"/>
              <a:gd name="connsiteX92" fmla="*/ 2236122 w 2937009"/>
              <a:gd name="connsiteY92" fmla="*/ 4638102 h 465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937009" h="4651988">
                <a:moveTo>
                  <a:pt x="21731" y="0"/>
                </a:moveTo>
                <a:cubicBezTo>
                  <a:pt x="15718" y="192417"/>
                  <a:pt x="0" y="421360"/>
                  <a:pt x="21731" y="616945"/>
                </a:cubicBezTo>
                <a:cubicBezTo>
                  <a:pt x="23193" y="630105"/>
                  <a:pt x="36420" y="638979"/>
                  <a:pt x="43765" y="649996"/>
                </a:cubicBezTo>
                <a:cubicBezTo>
                  <a:pt x="50454" y="703509"/>
                  <a:pt x="53182" y="742747"/>
                  <a:pt x="65799" y="793215"/>
                </a:cubicBezTo>
                <a:cubicBezTo>
                  <a:pt x="86798" y="877209"/>
                  <a:pt x="67228" y="767304"/>
                  <a:pt x="87833" y="870333"/>
                </a:cubicBezTo>
                <a:cubicBezTo>
                  <a:pt x="110662" y="984484"/>
                  <a:pt x="82972" y="890424"/>
                  <a:pt x="120883" y="991518"/>
                </a:cubicBezTo>
                <a:cubicBezTo>
                  <a:pt x="124961" y="1002392"/>
                  <a:pt x="126138" y="1014486"/>
                  <a:pt x="131900" y="1024569"/>
                </a:cubicBezTo>
                <a:cubicBezTo>
                  <a:pt x="179906" y="1108578"/>
                  <a:pt x="144618" y="1037287"/>
                  <a:pt x="198001" y="1090670"/>
                </a:cubicBezTo>
                <a:cubicBezTo>
                  <a:pt x="210985" y="1103654"/>
                  <a:pt x="220035" y="1120049"/>
                  <a:pt x="231052" y="1134738"/>
                </a:cubicBezTo>
                <a:cubicBezTo>
                  <a:pt x="249860" y="1191161"/>
                  <a:pt x="229641" y="1151406"/>
                  <a:pt x="286136" y="1200839"/>
                </a:cubicBezTo>
                <a:cubicBezTo>
                  <a:pt x="301770" y="1214519"/>
                  <a:pt x="313983" y="1231929"/>
                  <a:pt x="330204" y="1244906"/>
                </a:cubicBezTo>
                <a:cubicBezTo>
                  <a:pt x="384322" y="1288200"/>
                  <a:pt x="380675" y="1283764"/>
                  <a:pt x="429355" y="1299991"/>
                </a:cubicBezTo>
                <a:cubicBezTo>
                  <a:pt x="487356" y="1357990"/>
                  <a:pt x="433055" y="1315913"/>
                  <a:pt x="517490" y="1344058"/>
                </a:cubicBezTo>
                <a:cubicBezTo>
                  <a:pt x="575439" y="1363375"/>
                  <a:pt x="546250" y="1363946"/>
                  <a:pt x="594608" y="1388126"/>
                </a:cubicBezTo>
                <a:cubicBezTo>
                  <a:pt x="604995" y="1393320"/>
                  <a:pt x="616455" y="1396087"/>
                  <a:pt x="627659" y="1399143"/>
                </a:cubicBezTo>
                <a:cubicBezTo>
                  <a:pt x="656874" y="1407111"/>
                  <a:pt x="688709" y="1407633"/>
                  <a:pt x="715794" y="1421176"/>
                </a:cubicBezTo>
                <a:cubicBezTo>
                  <a:pt x="730483" y="1428521"/>
                  <a:pt x="744613" y="1437111"/>
                  <a:pt x="759861" y="1443210"/>
                </a:cubicBezTo>
                <a:cubicBezTo>
                  <a:pt x="781426" y="1451836"/>
                  <a:pt x="825963" y="1465244"/>
                  <a:pt x="825963" y="1465244"/>
                </a:cubicBezTo>
                <a:cubicBezTo>
                  <a:pt x="883648" y="1522929"/>
                  <a:pt x="844233" y="1493367"/>
                  <a:pt x="958165" y="1531345"/>
                </a:cubicBezTo>
                <a:lnTo>
                  <a:pt x="958165" y="1531345"/>
                </a:lnTo>
                <a:cubicBezTo>
                  <a:pt x="969182" y="1538690"/>
                  <a:pt x="979116" y="1548001"/>
                  <a:pt x="991216" y="1553379"/>
                </a:cubicBezTo>
                <a:cubicBezTo>
                  <a:pt x="1012440" y="1562812"/>
                  <a:pt x="1035283" y="1568068"/>
                  <a:pt x="1057317" y="1575412"/>
                </a:cubicBezTo>
                <a:lnTo>
                  <a:pt x="1090368" y="1586429"/>
                </a:lnTo>
                <a:cubicBezTo>
                  <a:pt x="1097712" y="1597446"/>
                  <a:pt x="1103925" y="1609308"/>
                  <a:pt x="1112401" y="1619480"/>
                </a:cubicBezTo>
                <a:cubicBezTo>
                  <a:pt x="1138306" y="1650566"/>
                  <a:pt x="1176462" y="1679052"/>
                  <a:pt x="1211553" y="1696598"/>
                </a:cubicBezTo>
                <a:cubicBezTo>
                  <a:pt x="1225096" y="1703369"/>
                  <a:pt x="1240932" y="1703943"/>
                  <a:pt x="1255621" y="1707615"/>
                </a:cubicBezTo>
                <a:cubicBezTo>
                  <a:pt x="1284153" y="1736147"/>
                  <a:pt x="1299688" y="1740346"/>
                  <a:pt x="1299688" y="1784733"/>
                </a:cubicBezTo>
                <a:cubicBezTo>
                  <a:pt x="1299688" y="1880283"/>
                  <a:pt x="1295027" y="1975833"/>
                  <a:pt x="1288671" y="2071171"/>
                </a:cubicBezTo>
                <a:cubicBezTo>
                  <a:pt x="1287664" y="2086279"/>
                  <a:pt x="1283618" y="2101322"/>
                  <a:pt x="1277654" y="2115239"/>
                </a:cubicBezTo>
                <a:cubicBezTo>
                  <a:pt x="1272438" y="2127409"/>
                  <a:pt x="1261542" y="2136446"/>
                  <a:pt x="1255621" y="2148289"/>
                </a:cubicBezTo>
                <a:cubicBezTo>
                  <a:pt x="1250428" y="2158676"/>
                  <a:pt x="1250366" y="2171257"/>
                  <a:pt x="1244604" y="2181340"/>
                </a:cubicBezTo>
                <a:cubicBezTo>
                  <a:pt x="1235494" y="2197282"/>
                  <a:pt x="1222083" y="2210366"/>
                  <a:pt x="1211553" y="2225408"/>
                </a:cubicBezTo>
                <a:cubicBezTo>
                  <a:pt x="1196367" y="2247102"/>
                  <a:pt x="1186211" y="2272784"/>
                  <a:pt x="1167486" y="2291509"/>
                </a:cubicBezTo>
                <a:cubicBezTo>
                  <a:pt x="1145452" y="2313543"/>
                  <a:pt x="1118668" y="2331682"/>
                  <a:pt x="1101384" y="2357610"/>
                </a:cubicBezTo>
                <a:cubicBezTo>
                  <a:pt x="1094040" y="2368627"/>
                  <a:pt x="1088208" y="2380819"/>
                  <a:pt x="1079351" y="2390661"/>
                </a:cubicBezTo>
                <a:cubicBezTo>
                  <a:pt x="1055032" y="2417683"/>
                  <a:pt x="1002233" y="2467779"/>
                  <a:pt x="1002233" y="2467779"/>
                </a:cubicBezTo>
                <a:cubicBezTo>
                  <a:pt x="974542" y="2550850"/>
                  <a:pt x="1011895" y="2448455"/>
                  <a:pt x="969182" y="2533880"/>
                </a:cubicBezTo>
                <a:cubicBezTo>
                  <a:pt x="963989" y="2544267"/>
                  <a:pt x="962739" y="2556256"/>
                  <a:pt x="958165" y="2566930"/>
                </a:cubicBezTo>
                <a:cubicBezTo>
                  <a:pt x="951696" y="2582025"/>
                  <a:pt x="943476" y="2596309"/>
                  <a:pt x="936131" y="2610998"/>
                </a:cubicBezTo>
                <a:cubicBezTo>
                  <a:pt x="939803" y="2699133"/>
                  <a:pt x="934221" y="2788144"/>
                  <a:pt x="947148" y="2875403"/>
                </a:cubicBezTo>
                <a:cubicBezTo>
                  <a:pt x="949431" y="2890815"/>
                  <a:pt x="970225" y="2896484"/>
                  <a:pt x="980199" y="2908453"/>
                </a:cubicBezTo>
                <a:cubicBezTo>
                  <a:pt x="1026105" y="2963540"/>
                  <a:pt x="974689" y="2923141"/>
                  <a:pt x="1035283" y="2963538"/>
                </a:cubicBezTo>
                <a:cubicBezTo>
                  <a:pt x="1077719" y="3027191"/>
                  <a:pt x="1033242" y="2969657"/>
                  <a:pt x="1090368" y="3018622"/>
                </a:cubicBezTo>
                <a:cubicBezTo>
                  <a:pt x="1110773" y="3036112"/>
                  <a:pt x="1138200" y="3074073"/>
                  <a:pt x="1167486" y="3084723"/>
                </a:cubicBezTo>
                <a:cubicBezTo>
                  <a:pt x="1195945" y="3095072"/>
                  <a:pt x="1255621" y="3106757"/>
                  <a:pt x="1255621" y="3106757"/>
                </a:cubicBezTo>
                <a:cubicBezTo>
                  <a:pt x="1266638" y="3114102"/>
                  <a:pt x="1276828" y="3122870"/>
                  <a:pt x="1288671" y="3128791"/>
                </a:cubicBezTo>
                <a:cubicBezTo>
                  <a:pt x="1322637" y="3145774"/>
                  <a:pt x="1379475" y="3147027"/>
                  <a:pt x="1409857" y="3150824"/>
                </a:cubicBezTo>
                <a:cubicBezTo>
                  <a:pt x="1507016" y="3183211"/>
                  <a:pt x="1467121" y="3174358"/>
                  <a:pt x="1663245" y="3150824"/>
                </a:cubicBezTo>
                <a:cubicBezTo>
                  <a:pt x="1682880" y="3148468"/>
                  <a:pt x="1700968" y="3138261"/>
                  <a:pt x="1718329" y="3128791"/>
                </a:cubicBezTo>
                <a:cubicBezTo>
                  <a:pt x="1741577" y="3116110"/>
                  <a:pt x="1784430" y="3084723"/>
                  <a:pt x="1784430" y="3084723"/>
                </a:cubicBezTo>
                <a:cubicBezTo>
                  <a:pt x="1799119" y="3062689"/>
                  <a:pt x="1809773" y="3037347"/>
                  <a:pt x="1828498" y="3018622"/>
                </a:cubicBezTo>
                <a:cubicBezTo>
                  <a:pt x="1885549" y="2961571"/>
                  <a:pt x="1860101" y="2991174"/>
                  <a:pt x="1905616" y="2930487"/>
                </a:cubicBezTo>
                <a:cubicBezTo>
                  <a:pt x="1928044" y="2795922"/>
                  <a:pt x="1900239" y="2922791"/>
                  <a:pt x="1938666" y="2820318"/>
                </a:cubicBezTo>
                <a:cubicBezTo>
                  <a:pt x="1976486" y="2719461"/>
                  <a:pt x="1911332" y="2840169"/>
                  <a:pt x="1982734" y="2721167"/>
                </a:cubicBezTo>
                <a:cubicBezTo>
                  <a:pt x="1986406" y="2688116"/>
                  <a:pt x="1988284" y="2654817"/>
                  <a:pt x="1993751" y="2622015"/>
                </a:cubicBezTo>
                <a:cubicBezTo>
                  <a:pt x="1995660" y="2610560"/>
                  <a:pt x="2001712" y="2600168"/>
                  <a:pt x="2004768" y="2588964"/>
                </a:cubicBezTo>
                <a:cubicBezTo>
                  <a:pt x="2012736" y="2559749"/>
                  <a:pt x="2019457" y="2530207"/>
                  <a:pt x="2026801" y="2500829"/>
                </a:cubicBezTo>
                <a:cubicBezTo>
                  <a:pt x="2030473" y="2335576"/>
                  <a:pt x="2031585" y="2170246"/>
                  <a:pt x="2037818" y="2005070"/>
                </a:cubicBezTo>
                <a:cubicBezTo>
                  <a:pt x="2038934" y="1975484"/>
                  <a:pt x="2037839" y="1944424"/>
                  <a:pt x="2048835" y="1916935"/>
                </a:cubicBezTo>
                <a:cubicBezTo>
                  <a:pt x="2055121" y="1901221"/>
                  <a:pt x="2134145" y="1873998"/>
                  <a:pt x="2136970" y="1872868"/>
                </a:cubicBezTo>
                <a:cubicBezTo>
                  <a:pt x="2243466" y="1876540"/>
                  <a:pt x="2350312" y="1874519"/>
                  <a:pt x="2456459" y="1883885"/>
                </a:cubicBezTo>
                <a:cubicBezTo>
                  <a:pt x="2500937" y="1887810"/>
                  <a:pt x="2521399" y="1917198"/>
                  <a:pt x="2555611" y="1938969"/>
                </a:cubicBezTo>
                <a:cubicBezTo>
                  <a:pt x="2580589" y="1954864"/>
                  <a:pt x="2606737" y="1968859"/>
                  <a:pt x="2632729" y="1983036"/>
                </a:cubicBezTo>
                <a:cubicBezTo>
                  <a:pt x="2647147" y="1990900"/>
                  <a:pt x="2662714" y="1996620"/>
                  <a:pt x="2676796" y="2005070"/>
                </a:cubicBezTo>
                <a:cubicBezTo>
                  <a:pt x="2752832" y="2050692"/>
                  <a:pt x="2730771" y="2042797"/>
                  <a:pt x="2797982" y="2093205"/>
                </a:cubicBezTo>
                <a:cubicBezTo>
                  <a:pt x="2832990" y="2119461"/>
                  <a:pt x="2845718" y="2117331"/>
                  <a:pt x="2875100" y="2159306"/>
                </a:cubicBezTo>
                <a:cubicBezTo>
                  <a:pt x="2907692" y="2205866"/>
                  <a:pt x="2914857" y="2248879"/>
                  <a:pt x="2930184" y="2302526"/>
                </a:cubicBezTo>
                <a:cubicBezTo>
                  <a:pt x="2926512" y="2445745"/>
                  <a:pt x="2925824" y="2589072"/>
                  <a:pt x="2919168" y="2732183"/>
                </a:cubicBezTo>
                <a:cubicBezTo>
                  <a:pt x="2918465" y="2747308"/>
                  <a:pt x="2911436" y="2761470"/>
                  <a:pt x="2908151" y="2776251"/>
                </a:cubicBezTo>
                <a:cubicBezTo>
                  <a:pt x="2865205" y="2969506"/>
                  <a:pt x="2937009" y="2670439"/>
                  <a:pt x="2875100" y="2897436"/>
                </a:cubicBezTo>
                <a:cubicBezTo>
                  <a:pt x="2870173" y="2915501"/>
                  <a:pt x="2870005" y="2934757"/>
                  <a:pt x="2864083" y="2952521"/>
                </a:cubicBezTo>
                <a:cubicBezTo>
                  <a:pt x="2858890" y="2968101"/>
                  <a:pt x="2847661" y="2981154"/>
                  <a:pt x="2842049" y="2996588"/>
                </a:cubicBezTo>
                <a:cubicBezTo>
                  <a:pt x="2832913" y="3021713"/>
                  <a:pt x="2827698" y="3048099"/>
                  <a:pt x="2820016" y="3073706"/>
                </a:cubicBezTo>
                <a:cubicBezTo>
                  <a:pt x="2796305" y="3152745"/>
                  <a:pt x="2822124" y="3054259"/>
                  <a:pt x="2797982" y="3150824"/>
                </a:cubicBezTo>
                <a:cubicBezTo>
                  <a:pt x="2771197" y="3365098"/>
                  <a:pt x="2806854" y="3140322"/>
                  <a:pt x="2764931" y="3294044"/>
                </a:cubicBezTo>
                <a:cubicBezTo>
                  <a:pt x="2738127" y="3392328"/>
                  <a:pt x="2773425" y="3329311"/>
                  <a:pt x="2731881" y="3426246"/>
                </a:cubicBezTo>
                <a:cubicBezTo>
                  <a:pt x="2690849" y="3521985"/>
                  <a:pt x="2694037" y="3500016"/>
                  <a:pt x="2643746" y="3580482"/>
                </a:cubicBezTo>
                <a:cubicBezTo>
                  <a:pt x="2621048" y="3616798"/>
                  <a:pt x="2604398" y="3657210"/>
                  <a:pt x="2577645" y="3690651"/>
                </a:cubicBezTo>
                <a:cubicBezTo>
                  <a:pt x="2562956" y="3709012"/>
                  <a:pt x="2549307" y="3728257"/>
                  <a:pt x="2533577" y="3745735"/>
                </a:cubicBezTo>
                <a:cubicBezTo>
                  <a:pt x="2516206" y="3765036"/>
                  <a:pt x="2493766" y="3779819"/>
                  <a:pt x="2478493" y="3800820"/>
                </a:cubicBezTo>
                <a:cubicBezTo>
                  <a:pt x="2464004" y="3820743"/>
                  <a:pt x="2458668" y="3846138"/>
                  <a:pt x="2445442" y="3866921"/>
                </a:cubicBezTo>
                <a:cubicBezTo>
                  <a:pt x="2408279" y="3925319"/>
                  <a:pt x="2400437" y="3916781"/>
                  <a:pt x="2357307" y="3966073"/>
                </a:cubicBezTo>
                <a:cubicBezTo>
                  <a:pt x="2241723" y="4098169"/>
                  <a:pt x="2438054" y="3894369"/>
                  <a:pt x="2269172" y="4076241"/>
                </a:cubicBezTo>
                <a:cubicBezTo>
                  <a:pt x="2156354" y="4197737"/>
                  <a:pt x="2220489" y="4133681"/>
                  <a:pt x="2147987" y="4186410"/>
                </a:cubicBezTo>
                <a:cubicBezTo>
                  <a:pt x="2118288" y="4208009"/>
                  <a:pt x="2090993" y="4233048"/>
                  <a:pt x="2059852" y="4252511"/>
                </a:cubicBezTo>
                <a:cubicBezTo>
                  <a:pt x="1958877" y="4315621"/>
                  <a:pt x="2005327" y="4299194"/>
                  <a:pt x="1927649" y="4318612"/>
                </a:cubicBezTo>
                <a:cubicBezTo>
                  <a:pt x="1912960" y="4333301"/>
                  <a:pt x="1899216" y="4349000"/>
                  <a:pt x="1883582" y="4362680"/>
                </a:cubicBezTo>
                <a:cubicBezTo>
                  <a:pt x="1838691" y="4401960"/>
                  <a:pt x="1842621" y="4385392"/>
                  <a:pt x="1806464" y="4428781"/>
                </a:cubicBezTo>
                <a:cubicBezTo>
                  <a:pt x="1797987" y="4438953"/>
                  <a:pt x="1791775" y="4450815"/>
                  <a:pt x="1784430" y="4461832"/>
                </a:cubicBezTo>
                <a:cubicBezTo>
                  <a:pt x="1788102" y="4498555"/>
                  <a:pt x="1783776" y="4536988"/>
                  <a:pt x="1795447" y="4572000"/>
                </a:cubicBezTo>
                <a:cubicBezTo>
                  <a:pt x="1799634" y="4584561"/>
                  <a:pt x="1816655" y="4588112"/>
                  <a:pt x="1828498" y="4594034"/>
                </a:cubicBezTo>
                <a:cubicBezTo>
                  <a:pt x="1835362" y="4597466"/>
                  <a:pt x="1899469" y="4623271"/>
                  <a:pt x="1916633" y="4627085"/>
                </a:cubicBezTo>
                <a:cubicBezTo>
                  <a:pt x="2028694" y="4651988"/>
                  <a:pt x="2101635" y="4638102"/>
                  <a:pt x="2236122" y="4638102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94856" cy="565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6256" y="0"/>
            <a:ext cx="1814736" cy="715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улия\Documents\Дефектолог\наглядный материал\корм герои дети\девочка с миско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2376264" cy="3254059"/>
          </a:xfrm>
          <a:prstGeom prst="rect">
            <a:avLst/>
          </a:prstGeom>
          <a:noFill/>
        </p:spPr>
      </p:pic>
      <p:pic>
        <p:nvPicPr>
          <p:cNvPr id="2051" name="Picture 3" descr="C:\Users\Иулия\Documents\Дефектолог\наглядный материал\корм герои дети\мальчик с миско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3298" y="4077072"/>
            <a:ext cx="2710702" cy="2780928"/>
          </a:xfrm>
          <a:prstGeom prst="rect">
            <a:avLst/>
          </a:prstGeom>
          <a:noFill/>
        </p:spPr>
      </p:pic>
      <p:sp>
        <p:nvSpPr>
          <p:cNvPr id="12" name="Полилиния 11"/>
          <p:cNvSpPr/>
          <p:nvPr/>
        </p:nvSpPr>
        <p:spPr>
          <a:xfrm>
            <a:off x="2335576" y="1784733"/>
            <a:ext cx="6136395" cy="4098274"/>
          </a:xfrm>
          <a:custGeom>
            <a:avLst/>
            <a:gdLst>
              <a:gd name="connsiteX0" fmla="*/ 6136395 w 6136395"/>
              <a:gd name="connsiteY0" fmla="*/ 0 h 4098274"/>
              <a:gd name="connsiteX1" fmla="*/ 6114361 w 6136395"/>
              <a:gd name="connsiteY1" fmla="*/ 66101 h 4098274"/>
              <a:gd name="connsiteX2" fmla="*/ 6103344 w 6136395"/>
              <a:gd name="connsiteY2" fmla="*/ 154236 h 4098274"/>
              <a:gd name="connsiteX3" fmla="*/ 6092328 w 6136395"/>
              <a:gd name="connsiteY3" fmla="*/ 264404 h 4098274"/>
              <a:gd name="connsiteX4" fmla="*/ 6081311 w 6136395"/>
              <a:gd name="connsiteY4" fmla="*/ 308472 h 4098274"/>
              <a:gd name="connsiteX5" fmla="*/ 6048260 w 6136395"/>
              <a:gd name="connsiteY5" fmla="*/ 429657 h 4098274"/>
              <a:gd name="connsiteX6" fmla="*/ 5993176 w 6136395"/>
              <a:gd name="connsiteY6" fmla="*/ 539826 h 4098274"/>
              <a:gd name="connsiteX7" fmla="*/ 5949108 w 6136395"/>
              <a:gd name="connsiteY7" fmla="*/ 561860 h 4098274"/>
              <a:gd name="connsiteX8" fmla="*/ 5883007 w 6136395"/>
              <a:gd name="connsiteY8" fmla="*/ 605927 h 4098274"/>
              <a:gd name="connsiteX9" fmla="*/ 5805889 w 6136395"/>
              <a:gd name="connsiteY9" fmla="*/ 627961 h 4098274"/>
              <a:gd name="connsiteX10" fmla="*/ 5772838 w 6136395"/>
              <a:gd name="connsiteY10" fmla="*/ 661012 h 4098274"/>
              <a:gd name="connsiteX11" fmla="*/ 5706737 w 6136395"/>
              <a:gd name="connsiteY11" fmla="*/ 683045 h 4098274"/>
              <a:gd name="connsiteX12" fmla="*/ 5673687 w 6136395"/>
              <a:gd name="connsiteY12" fmla="*/ 705079 h 4098274"/>
              <a:gd name="connsiteX13" fmla="*/ 5530467 w 6136395"/>
              <a:gd name="connsiteY13" fmla="*/ 727113 h 4098274"/>
              <a:gd name="connsiteX14" fmla="*/ 5056742 w 6136395"/>
              <a:gd name="connsiteY14" fmla="*/ 716096 h 4098274"/>
              <a:gd name="connsiteX15" fmla="*/ 4913523 w 6136395"/>
              <a:gd name="connsiteY15" fmla="*/ 683045 h 4098274"/>
              <a:gd name="connsiteX16" fmla="*/ 4560983 w 6136395"/>
              <a:gd name="connsiteY16" fmla="*/ 649995 h 4098274"/>
              <a:gd name="connsiteX17" fmla="*/ 4505899 w 6136395"/>
              <a:gd name="connsiteY17" fmla="*/ 638978 h 4098274"/>
              <a:gd name="connsiteX18" fmla="*/ 4351663 w 6136395"/>
              <a:gd name="connsiteY18" fmla="*/ 627961 h 4098274"/>
              <a:gd name="connsiteX19" fmla="*/ 4274544 w 6136395"/>
              <a:gd name="connsiteY19" fmla="*/ 605927 h 4098274"/>
              <a:gd name="connsiteX20" fmla="*/ 4219460 w 6136395"/>
              <a:gd name="connsiteY20" fmla="*/ 594910 h 4098274"/>
              <a:gd name="connsiteX21" fmla="*/ 4098275 w 6136395"/>
              <a:gd name="connsiteY21" fmla="*/ 583894 h 4098274"/>
              <a:gd name="connsiteX22" fmla="*/ 3999123 w 6136395"/>
              <a:gd name="connsiteY22" fmla="*/ 572877 h 4098274"/>
              <a:gd name="connsiteX23" fmla="*/ 3966072 w 6136395"/>
              <a:gd name="connsiteY23" fmla="*/ 550843 h 4098274"/>
              <a:gd name="connsiteX24" fmla="*/ 3933022 w 6136395"/>
              <a:gd name="connsiteY24" fmla="*/ 539826 h 4098274"/>
              <a:gd name="connsiteX25" fmla="*/ 3756752 w 6136395"/>
              <a:gd name="connsiteY25" fmla="*/ 517792 h 4098274"/>
              <a:gd name="connsiteX26" fmla="*/ 3668617 w 6136395"/>
              <a:gd name="connsiteY26" fmla="*/ 506775 h 4098274"/>
              <a:gd name="connsiteX27" fmla="*/ 2930487 w 6136395"/>
              <a:gd name="connsiteY27" fmla="*/ 495759 h 4098274"/>
              <a:gd name="connsiteX28" fmla="*/ 2544896 w 6136395"/>
              <a:gd name="connsiteY28" fmla="*/ 484742 h 4098274"/>
              <a:gd name="connsiteX29" fmla="*/ 2170323 w 6136395"/>
              <a:gd name="connsiteY29" fmla="*/ 495759 h 4098274"/>
              <a:gd name="connsiteX30" fmla="*/ 2115238 w 6136395"/>
              <a:gd name="connsiteY30" fmla="*/ 517792 h 4098274"/>
              <a:gd name="connsiteX31" fmla="*/ 2027104 w 6136395"/>
              <a:gd name="connsiteY31" fmla="*/ 528809 h 4098274"/>
              <a:gd name="connsiteX32" fmla="*/ 1983036 w 6136395"/>
              <a:gd name="connsiteY32" fmla="*/ 539826 h 4098274"/>
              <a:gd name="connsiteX33" fmla="*/ 1949985 w 6136395"/>
              <a:gd name="connsiteY33" fmla="*/ 561860 h 4098274"/>
              <a:gd name="connsiteX34" fmla="*/ 1894901 w 6136395"/>
              <a:gd name="connsiteY34" fmla="*/ 572877 h 4098274"/>
              <a:gd name="connsiteX35" fmla="*/ 1861851 w 6136395"/>
              <a:gd name="connsiteY35" fmla="*/ 583894 h 4098274"/>
              <a:gd name="connsiteX36" fmla="*/ 1806766 w 6136395"/>
              <a:gd name="connsiteY36" fmla="*/ 605927 h 4098274"/>
              <a:gd name="connsiteX37" fmla="*/ 1751682 w 6136395"/>
              <a:gd name="connsiteY37" fmla="*/ 616944 h 4098274"/>
              <a:gd name="connsiteX38" fmla="*/ 1663547 w 6136395"/>
              <a:gd name="connsiteY38" fmla="*/ 638978 h 4098274"/>
              <a:gd name="connsiteX39" fmla="*/ 1608463 w 6136395"/>
              <a:gd name="connsiteY39" fmla="*/ 649995 h 4098274"/>
              <a:gd name="connsiteX40" fmla="*/ 1509311 w 6136395"/>
              <a:gd name="connsiteY40" fmla="*/ 694062 h 4098274"/>
              <a:gd name="connsiteX41" fmla="*/ 1443210 w 6136395"/>
              <a:gd name="connsiteY41" fmla="*/ 716096 h 4098274"/>
              <a:gd name="connsiteX42" fmla="*/ 1399142 w 6136395"/>
              <a:gd name="connsiteY42" fmla="*/ 749147 h 4098274"/>
              <a:gd name="connsiteX43" fmla="*/ 1366091 w 6136395"/>
              <a:gd name="connsiteY43" fmla="*/ 760163 h 4098274"/>
              <a:gd name="connsiteX44" fmla="*/ 1322024 w 6136395"/>
              <a:gd name="connsiteY44" fmla="*/ 782197 h 4098274"/>
              <a:gd name="connsiteX45" fmla="*/ 1288973 w 6136395"/>
              <a:gd name="connsiteY45" fmla="*/ 804231 h 4098274"/>
              <a:gd name="connsiteX46" fmla="*/ 1222872 w 6136395"/>
              <a:gd name="connsiteY46" fmla="*/ 826265 h 4098274"/>
              <a:gd name="connsiteX47" fmla="*/ 1178805 w 6136395"/>
              <a:gd name="connsiteY47" fmla="*/ 848298 h 4098274"/>
              <a:gd name="connsiteX48" fmla="*/ 1145754 w 6136395"/>
              <a:gd name="connsiteY48" fmla="*/ 859315 h 4098274"/>
              <a:gd name="connsiteX49" fmla="*/ 1090670 w 6136395"/>
              <a:gd name="connsiteY49" fmla="*/ 892366 h 4098274"/>
              <a:gd name="connsiteX50" fmla="*/ 1013552 w 6136395"/>
              <a:gd name="connsiteY50" fmla="*/ 936433 h 4098274"/>
              <a:gd name="connsiteX51" fmla="*/ 969484 w 6136395"/>
              <a:gd name="connsiteY51" fmla="*/ 969484 h 4098274"/>
              <a:gd name="connsiteX52" fmla="*/ 903383 w 6136395"/>
              <a:gd name="connsiteY52" fmla="*/ 991518 h 4098274"/>
              <a:gd name="connsiteX53" fmla="*/ 870332 w 6136395"/>
              <a:gd name="connsiteY53" fmla="*/ 1024568 h 4098274"/>
              <a:gd name="connsiteX54" fmla="*/ 837282 w 6136395"/>
              <a:gd name="connsiteY54" fmla="*/ 1046602 h 4098274"/>
              <a:gd name="connsiteX55" fmla="*/ 793214 w 6136395"/>
              <a:gd name="connsiteY55" fmla="*/ 1123720 h 4098274"/>
              <a:gd name="connsiteX56" fmla="*/ 760164 w 6136395"/>
              <a:gd name="connsiteY56" fmla="*/ 1167787 h 4098274"/>
              <a:gd name="connsiteX57" fmla="*/ 738130 w 6136395"/>
              <a:gd name="connsiteY57" fmla="*/ 1211855 h 4098274"/>
              <a:gd name="connsiteX58" fmla="*/ 705079 w 6136395"/>
              <a:gd name="connsiteY58" fmla="*/ 1266939 h 4098274"/>
              <a:gd name="connsiteX59" fmla="*/ 672029 w 6136395"/>
              <a:gd name="connsiteY59" fmla="*/ 1388125 h 4098274"/>
              <a:gd name="connsiteX60" fmla="*/ 661012 w 6136395"/>
              <a:gd name="connsiteY60" fmla="*/ 1674563 h 4098274"/>
              <a:gd name="connsiteX61" fmla="*/ 638978 w 6136395"/>
              <a:gd name="connsiteY61" fmla="*/ 1762698 h 4098274"/>
              <a:gd name="connsiteX62" fmla="*/ 661012 w 6136395"/>
              <a:gd name="connsiteY62" fmla="*/ 2093204 h 4098274"/>
              <a:gd name="connsiteX63" fmla="*/ 705079 w 6136395"/>
              <a:gd name="connsiteY63" fmla="*/ 2137272 h 4098274"/>
              <a:gd name="connsiteX64" fmla="*/ 727113 w 6136395"/>
              <a:gd name="connsiteY64" fmla="*/ 2170322 h 4098274"/>
              <a:gd name="connsiteX65" fmla="*/ 771181 w 6136395"/>
              <a:gd name="connsiteY65" fmla="*/ 2247440 h 4098274"/>
              <a:gd name="connsiteX66" fmla="*/ 826265 w 6136395"/>
              <a:gd name="connsiteY66" fmla="*/ 2280491 h 4098274"/>
              <a:gd name="connsiteX67" fmla="*/ 881349 w 6136395"/>
              <a:gd name="connsiteY67" fmla="*/ 2291508 h 4098274"/>
              <a:gd name="connsiteX68" fmla="*/ 914400 w 6136395"/>
              <a:gd name="connsiteY68" fmla="*/ 2302525 h 4098274"/>
              <a:gd name="connsiteX69" fmla="*/ 958467 w 6136395"/>
              <a:gd name="connsiteY69" fmla="*/ 2335575 h 4098274"/>
              <a:gd name="connsiteX70" fmla="*/ 1002535 w 6136395"/>
              <a:gd name="connsiteY70" fmla="*/ 2346592 h 4098274"/>
              <a:gd name="connsiteX71" fmla="*/ 1046602 w 6136395"/>
              <a:gd name="connsiteY71" fmla="*/ 2368626 h 4098274"/>
              <a:gd name="connsiteX72" fmla="*/ 1189822 w 6136395"/>
              <a:gd name="connsiteY72" fmla="*/ 2401677 h 4098274"/>
              <a:gd name="connsiteX73" fmla="*/ 1222872 w 6136395"/>
              <a:gd name="connsiteY73" fmla="*/ 2412694 h 4098274"/>
              <a:gd name="connsiteX74" fmla="*/ 1366091 w 6136395"/>
              <a:gd name="connsiteY74" fmla="*/ 2390660 h 4098274"/>
              <a:gd name="connsiteX75" fmla="*/ 1399142 w 6136395"/>
              <a:gd name="connsiteY75" fmla="*/ 2368626 h 4098274"/>
              <a:gd name="connsiteX76" fmla="*/ 1454226 w 6136395"/>
              <a:gd name="connsiteY76" fmla="*/ 2291508 h 4098274"/>
              <a:gd name="connsiteX77" fmla="*/ 1520328 w 6136395"/>
              <a:gd name="connsiteY77" fmla="*/ 2203373 h 4098274"/>
              <a:gd name="connsiteX78" fmla="*/ 1586429 w 6136395"/>
              <a:gd name="connsiteY78" fmla="*/ 2115238 h 4098274"/>
              <a:gd name="connsiteX79" fmla="*/ 1597446 w 6136395"/>
              <a:gd name="connsiteY79" fmla="*/ 2082187 h 4098274"/>
              <a:gd name="connsiteX80" fmla="*/ 1619479 w 6136395"/>
              <a:gd name="connsiteY80" fmla="*/ 2049137 h 4098274"/>
              <a:gd name="connsiteX81" fmla="*/ 1630496 w 6136395"/>
              <a:gd name="connsiteY81" fmla="*/ 2016086 h 4098274"/>
              <a:gd name="connsiteX82" fmla="*/ 1652530 w 6136395"/>
              <a:gd name="connsiteY82" fmla="*/ 1972019 h 4098274"/>
              <a:gd name="connsiteX83" fmla="*/ 1663547 w 6136395"/>
              <a:gd name="connsiteY83" fmla="*/ 1938968 h 4098274"/>
              <a:gd name="connsiteX84" fmla="*/ 1685581 w 6136395"/>
              <a:gd name="connsiteY84" fmla="*/ 1905918 h 4098274"/>
              <a:gd name="connsiteX85" fmla="*/ 1729648 w 6136395"/>
              <a:gd name="connsiteY85" fmla="*/ 1806766 h 4098274"/>
              <a:gd name="connsiteX86" fmla="*/ 1762699 w 6136395"/>
              <a:gd name="connsiteY86" fmla="*/ 1762698 h 4098274"/>
              <a:gd name="connsiteX87" fmla="*/ 1795749 w 6136395"/>
              <a:gd name="connsiteY87" fmla="*/ 1641513 h 4098274"/>
              <a:gd name="connsiteX88" fmla="*/ 1817783 w 6136395"/>
              <a:gd name="connsiteY88" fmla="*/ 1531344 h 4098274"/>
              <a:gd name="connsiteX89" fmla="*/ 1850834 w 6136395"/>
              <a:gd name="connsiteY89" fmla="*/ 1432192 h 4098274"/>
              <a:gd name="connsiteX90" fmla="*/ 1861851 w 6136395"/>
              <a:gd name="connsiteY90" fmla="*/ 1399142 h 4098274"/>
              <a:gd name="connsiteX91" fmla="*/ 1872867 w 6136395"/>
              <a:gd name="connsiteY91" fmla="*/ 1355074 h 4098274"/>
              <a:gd name="connsiteX92" fmla="*/ 1894901 w 6136395"/>
              <a:gd name="connsiteY92" fmla="*/ 1311007 h 4098274"/>
              <a:gd name="connsiteX93" fmla="*/ 1927952 w 6136395"/>
              <a:gd name="connsiteY93" fmla="*/ 1200838 h 4098274"/>
              <a:gd name="connsiteX94" fmla="*/ 1949985 w 6136395"/>
              <a:gd name="connsiteY94" fmla="*/ 1123720 h 4098274"/>
              <a:gd name="connsiteX95" fmla="*/ 1994053 w 6136395"/>
              <a:gd name="connsiteY95" fmla="*/ 1101686 h 4098274"/>
              <a:gd name="connsiteX96" fmla="*/ 2038120 w 6136395"/>
              <a:gd name="connsiteY96" fmla="*/ 1068636 h 4098274"/>
              <a:gd name="connsiteX97" fmla="*/ 2126255 w 6136395"/>
              <a:gd name="connsiteY97" fmla="*/ 1046602 h 4098274"/>
              <a:gd name="connsiteX98" fmla="*/ 2412694 w 6136395"/>
              <a:gd name="connsiteY98" fmla="*/ 1068636 h 4098274"/>
              <a:gd name="connsiteX99" fmla="*/ 2577947 w 6136395"/>
              <a:gd name="connsiteY99" fmla="*/ 1145754 h 4098274"/>
              <a:gd name="connsiteX100" fmla="*/ 2633031 w 6136395"/>
              <a:gd name="connsiteY100" fmla="*/ 1167787 h 4098274"/>
              <a:gd name="connsiteX101" fmla="*/ 2666082 w 6136395"/>
              <a:gd name="connsiteY101" fmla="*/ 1189821 h 4098274"/>
              <a:gd name="connsiteX102" fmla="*/ 2743200 w 6136395"/>
              <a:gd name="connsiteY102" fmla="*/ 1222872 h 4098274"/>
              <a:gd name="connsiteX103" fmla="*/ 2831335 w 6136395"/>
              <a:gd name="connsiteY103" fmla="*/ 1299990 h 4098274"/>
              <a:gd name="connsiteX104" fmla="*/ 2864385 w 6136395"/>
              <a:gd name="connsiteY104" fmla="*/ 1322024 h 4098274"/>
              <a:gd name="connsiteX105" fmla="*/ 2908453 w 6136395"/>
              <a:gd name="connsiteY105" fmla="*/ 1388125 h 4098274"/>
              <a:gd name="connsiteX106" fmla="*/ 2974554 w 6136395"/>
              <a:gd name="connsiteY106" fmla="*/ 1487277 h 4098274"/>
              <a:gd name="connsiteX107" fmla="*/ 3007605 w 6136395"/>
              <a:gd name="connsiteY107" fmla="*/ 1564395 h 4098274"/>
              <a:gd name="connsiteX108" fmla="*/ 3040655 w 6136395"/>
              <a:gd name="connsiteY108" fmla="*/ 1597445 h 4098274"/>
              <a:gd name="connsiteX109" fmla="*/ 3073706 w 6136395"/>
              <a:gd name="connsiteY109" fmla="*/ 1652530 h 4098274"/>
              <a:gd name="connsiteX110" fmla="*/ 3106757 w 6136395"/>
              <a:gd name="connsiteY110" fmla="*/ 1696597 h 4098274"/>
              <a:gd name="connsiteX111" fmla="*/ 3117773 w 6136395"/>
              <a:gd name="connsiteY111" fmla="*/ 1729648 h 4098274"/>
              <a:gd name="connsiteX112" fmla="*/ 3139807 w 6136395"/>
              <a:gd name="connsiteY112" fmla="*/ 1784732 h 4098274"/>
              <a:gd name="connsiteX113" fmla="*/ 3150824 w 6136395"/>
              <a:gd name="connsiteY113" fmla="*/ 1839816 h 4098274"/>
              <a:gd name="connsiteX114" fmla="*/ 3172858 w 6136395"/>
              <a:gd name="connsiteY114" fmla="*/ 1894901 h 4098274"/>
              <a:gd name="connsiteX115" fmla="*/ 3183875 w 6136395"/>
              <a:gd name="connsiteY115" fmla="*/ 1927951 h 4098274"/>
              <a:gd name="connsiteX116" fmla="*/ 3161841 w 6136395"/>
              <a:gd name="connsiteY116" fmla="*/ 2280491 h 4098274"/>
              <a:gd name="connsiteX117" fmla="*/ 3139807 w 6136395"/>
              <a:gd name="connsiteY117" fmla="*/ 2324559 h 4098274"/>
              <a:gd name="connsiteX118" fmla="*/ 3040655 w 6136395"/>
              <a:gd name="connsiteY118" fmla="*/ 2412694 h 4098274"/>
              <a:gd name="connsiteX119" fmla="*/ 2985571 w 6136395"/>
              <a:gd name="connsiteY119" fmla="*/ 2467778 h 4098274"/>
              <a:gd name="connsiteX120" fmla="*/ 2952520 w 6136395"/>
              <a:gd name="connsiteY120" fmla="*/ 2500828 h 4098274"/>
              <a:gd name="connsiteX121" fmla="*/ 2886419 w 6136395"/>
              <a:gd name="connsiteY121" fmla="*/ 2522862 h 4098274"/>
              <a:gd name="connsiteX122" fmla="*/ 2853369 w 6136395"/>
              <a:gd name="connsiteY122" fmla="*/ 2544896 h 4098274"/>
              <a:gd name="connsiteX123" fmla="*/ 2809301 w 6136395"/>
              <a:gd name="connsiteY123" fmla="*/ 2555913 h 4098274"/>
              <a:gd name="connsiteX124" fmla="*/ 2743200 w 6136395"/>
              <a:gd name="connsiteY124" fmla="*/ 2577947 h 4098274"/>
              <a:gd name="connsiteX125" fmla="*/ 2710149 w 6136395"/>
              <a:gd name="connsiteY125" fmla="*/ 2588963 h 4098274"/>
              <a:gd name="connsiteX126" fmla="*/ 2346593 w 6136395"/>
              <a:gd name="connsiteY126" fmla="*/ 2577947 h 4098274"/>
              <a:gd name="connsiteX127" fmla="*/ 2313542 w 6136395"/>
              <a:gd name="connsiteY127" fmla="*/ 2555913 h 4098274"/>
              <a:gd name="connsiteX128" fmla="*/ 2236424 w 6136395"/>
              <a:gd name="connsiteY128" fmla="*/ 2533879 h 4098274"/>
              <a:gd name="connsiteX129" fmla="*/ 2093205 w 6136395"/>
              <a:gd name="connsiteY129" fmla="*/ 2467778 h 4098274"/>
              <a:gd name="connsiteX130" fmla="*/ 2049137 w 6136395"/>
              <a:gd name="connsiteY130" fmla="*/ 2456761 h 4098274"/>
              <a:gd name="connsiteX131" fmla="*/ 2016087 w 6136395"/>
              <a:gd name="connsiteY131" fmla="*/ 2423710 h 4098274"/>
              <a:gd name="connsiteX132" fmla="*/ 1972019 w 6136395"/>
              <a:gd name="connsiteY132" fmla="*/ 2412694 h 4098274"/>
              <a:gd name="connsiteX133" fmla="*/ 1883884 w 6136395"/>
              <a:gd name="connsiteY133" fmla="*/ 2390660 h 4098274"/>
              <a:gd name="connsiteX134" fmla="*/ 1520328 w 6136395"/>
              <a:gd name="connsiteY134" fmla="*/ 2423710 h 4098274"/>
              <a:gd name="connsiteX135" fmla="*/ 1487277 w 6136395"/>
              <a:gd name="connsiteY135" fmla="*/ 2456761 h 4098274"/>
              <a:gd name="connsiteX136" fmla="*/ 1454226 w 6136395"/>
              <a:gd name="connsiteY136" fmla="*/ 2478795 h 4098274"/>
              <a:gd name="connsiteX137" fmla="*/ 1410159 w 6136395"/>
              <a:gd name="connsiteY137" fmla="*/ 2544896 h 4098274"/>
              <a:gd name="connsiteX138" fmla="*/ 1388125 w 6136395"/>
              <a:gd name="connsiteY138" fmla="*/ 2655065 h 4098274"/>
              <a:gd name="connsiteX139" fmla="*/ 1377108 w 6136395"/>
              <a:gd name="connsiteY139" fmla="*/ 2743200 h 4098274"/>
              <a:gd name="connsiteX140" fmla="*/ 1366091 w 6136395"/>
              <a:gd name="connsiteY140" fmla="*/ 2776250 h 4098274"/>
              <a:gd name="connsiteX141" fmla="*/ 1377108 w 6136395"/>
              <a:gd name="connsiteY141" fmla="*/ 3602515 h 4098274"/>
              <a:gd name="connsiteX142" fmla="*/ 1344058 w 6136395"/>
              <a:gd name="connsiteY142" fmla="*/ 4032173 h 4098274"/>
              <a:gd name="connsiteX143" fmla="*/ 1322024 w 6136395"/>
              <a:gd name="connsiteY143" fmla="*/ 4065224 h 4098274"/>
              <a:gd name="connsiteX144" fmla="*/ 1233889 w 6136395"/>
              <a:gd name="connsiteY144" fmla="*/ 4087257 h 4098274"/>
              <a:gd name="connsiteX145" fmla="*/ 1013552 w 6136395"/>
              <a:gd name="connsiteY145" fmla="*/ 4098274 h 4098274"/>
              <a:gd name="connsiteX146" fmla="*/ 705079 w 6136395"/>
              <a:gd name="connsiteY146" fmla="*/ 4065224 h 4098274"/>
              <a:gd name="connsiteX147" fmla="*/ 672029 w 6136395"/>
              <a:gd name="connsiteY147" fmla="*/ 4043190 h 4098274"/>
              <a:gd name="connsiteX148" fmla="*/ 638978 w 6136395"/>
              <a:gd name="connsiteY148" fmla="*/ 4032173 h 4098274"/>
              <a:gd name="connsiteX149" fmla="*/ 572877 w 6136395"/>
              <a:gd name="connsiteY149" fmla="*/ 3988106 h 4098274"/>
              <a:gd name="connsiteX150" fmla="*/ 539826 w 6136395"/>
              <a:gd name="connsiteY150" fmla="*/ 3966072 h 4098274"/>
              <a:gd name="connsiteX151" fmla="*/ 506776 w 6136395"/>
              <a:gd name="connsiteY151" fmla="*/ 3955055 h 4098274"/>
              <a:gd name="connsiteX152" fmla="*/ 418641 w 6136395"/>
              <a:gd name="connsiteY152" fmla="*/ 3888954 h 4098274"/>
              <a:gd name="connsiteX153" fmla="*/ 385590 w 6136395"/>
              <a:gd name="connsiteY153" fmla="*/ 3866920 h 4098274"/>
              <a:gd name="connsiteX154" fmla="*/ 352540 w 6136395"/>
              <a:gd name="connsiteY154" fmla="*/ 3855903 h 4098274"/>
              <a:gd name="connsiteX155" fmla="*/ 319489 w 6136395"/>
              <a:gd name="connsiteY155" fmla="*/ 3822853 h 4098274"/>
              <a:gd name="connsiteX156" fmla="*/ 275422 w 6136395"/>
              <a:gd name="connsiteY156" fmla="*/ 3789802 h 4098274"/>
              <a:gd name="connsiteX157" fmla="*/ 132202 w 6136395"/>
              <a:gd name="connsiteY157" fmla="*/ 3767768 h 4098274"/>
              <a:gd name="connsiteX158" fmla="*/ 0 w 6136395"/>
              <a:gd name="connsiteY158" fmla="*/ 3723701 h 40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6136395" h="4098274">
                <a:moveTo>
                  <a:pt x="6136395" y="0"/>
                </a:moveTo>
                <a:cubicBezTo>
                  <a:pt x="6129050" y="22034"/>
                  <a:pt x="6117242" y="43055"/>
                  <a:pt x="6114361" y="66101"/>
                </a:cubicBezTo>
                <a:cubicBezTo>
                  <a:pt x="6110689" y="95479"/>
                  <a:pt x="6106613" y="124810"/>
                  <a:pt x="6103344" y="154236"/>
                </a:cubicBezTo>
                <a:cubicBezTo>
                  <a:pt x="6099269" y="190916"/>
                  <a:pt x="6097547" y="227869"/>
                  <a:pt x="6092328" y="264404"/>
                </a:cubicBezTo>
                <a:cubicBezTo>
                  <a:pt x="6090187" y="279393"/>
                  <a:pt x="6084020" y="293575"/>
                  <a:pt x="6081311" y="308472"/>
                </a:cubicBezTo>
                <a:cubicBezTo>
                  <a:pt x="6062255" y="413281"/>
                  <a:pt x="6085523" y="355134"/>
                  <a:pt x="6048260" y="429657"/>
                </a:cubicBezTo>
                <a:cubicBezTo>
                  <a:pt x="6039392" y="465130"/>
                  <a:pt x="6030651" y="521088"/>
                  <a:pt x="5993176" y="539826"/>
                </a:cubicBezTo>
                <a:cubicBezTo>
                  <a:pt x="5978487" y="547171"/>
                  <a:pt x="5963191" y="553410"/>
                  <a:pt x="5949108" y="561860"/>
                </a:cubicBezTo>
                <a:cubicBezTo>
                  <a:pt x="5926401" y="575484"/>
                  <a:pt x="5908697" y="599504"/>
                  <a:pt x="5883007" y="605927"/>
                </a:cubicBezTo>
                <a:cubicBezTo>
                  <a:pt x="5827674" y="619761"/>
                  <a:pt x="5853304" y="612156"/>
                  <a:pt x="5805889" y="627961"/>
                </a:cubicBezTo>
                <a:cubicBezTo>
                  <a:pt x="5794872" y="638978"/>
                  <a:pt x="5786458" y="653446"/>
                  <a:pt x="5772838" y="661012"/>
                </a:cubicBezTo>
                <a:cubicBezTo>
                  <a:pt x="5752535" y="672291"/>
                  <a:pt x="5706737" y="683045"/>
                  <a:pt x="5706737" y="683045"/>
                </a:cubicBezTo>
                <a:cubicBezTo>
                  <a:pt x="5695720" y="690390"/>
                  <a:pt x="5686084" y="700430"/>
                  <a:pt x="5673687" y="705079"/>
                </a:cubicBezTo>
                <a:cubicBezTo>
                  <a:pt x="5648453" y="714542"/>
                  <a:pt x="5544082" y="725411"/>
                  <a:pt x="5530467" y="727113"/>
                </a:cubicBezTo>
                <a:cubicBezTo>
                  <a:pt x="5372559" y="723441"/>
                  <a:pt x="5214441" y="725022"/>
                  <a:pt x="5056742" y="716096"/>
                </a:cubicBezTo>
                <a:cubicBezTo>
                  <a:pt x="4851077" y="704454"/>
                  <a:pt x="5008182" y="701976"/>
                  <a:pt x="4913523" y="683045"/>
                </a:cubicBezTo>
                <a:cubicBezTo>
                  <a:pt x="4754286" y="651198"/>
                  <a:pt x="4751041" y="659498"/>
                  <a:pt x="4560983" y="649995"/>
                </a:cubicBezTo>
                <a:cubicBezTo>
                  <a:pt x="4542622" y="646323"/>
                  <a:pt x="4524521" y="640938"/>
                  <a:pt x="4505899" y="638978"/>
                </a:cubicBezTo>
                <a:cubicBezTo>
                  <a:pt x="4454639" y="633582"/>
                  <a:pt x="4402688" y="635250"/>
                  <a:pt x="4351663" y="627961"/>
                </a:cubicBezTo>
                <a:cubicBezTo>
                  <a:pt x="4325197" y="624180"/>
                  <a:pt x="4300481" y="612411"/>
                  <a:pt x="4274544" y="605927"/>
                </a:cubicBezTo>
                <a:cubicBezTo>
                  <a:pt x="4256378" y="601385"/>
                  <a:pt x="4238040" y="597232"/>
                  <a:pt x="4219460" y="594910"/>
                </a:cubicBezTo>
                <a:cubicBezTo>
                  <a:pt x="4179212" y="589879"/>
                  <a:pt x="4138635" y="587930"/>
                  <a:pt x="4098275" y="583894"/>
                </a:cubicBezTo>
                <a:cubicBezTo>
                  <a:pt x="4065186" y="580585"/>
                  <a:pt x="4032174" y="576549"/>
                  <a:pt x="3999123" y="572877"/>
                </a:cubicBezTo>
                <a:cubicBezTo>
                  <a:pt x="3988106" y="565532"/>
                  <a:pt x="3977915" y="556765"/>
                  <a:pt x="3966072" y="550843"/>
                </a:cubicBezTo>
                <a:cubicBezTo>
                  <a:pt x="3955685" y="545650"/>
                  <a:pt x="3944288" y="542643"/>
                  <a:pt x="3933022" y="539826"/>
                </a:cubicBezTo>
                <a:cubicBezTo>
                  <a:pt x="3864532" y="522703"/>
                  <a:pt x="3839467" y="526499"/>
                  <a:pt x="3756752" y="517792"/>
                </a:cubicBezTo>
                <a:cubicBezTo>
                  <a:pt x="3727308" y="514693"/>
                  <a:pt x="3698213" y="507564"/>
                  <a:pt x="3668617" y="506775"/>
                </a:cubicBezTo>
                <a:cubicBezTo>
                  <a:pt x="3422634" y="500216"/>
                  <a:pt x="3176510" y="500583"/>
                  <a:pt x="2930487" y="495759"/>
                </a:cubicBezTo>
                <a:lnTo>
                  <a:pt x="2544896" y="484742"/>
                </a:lnTo>
                <a:cubicBezTo>
                  <a:pt x="2420038" y="488414"/>
                  <a:pt x="2294867" y="486179"/>
                  <a:pt x="2170323" y="495759"/>
                </a:cubicBezTo>
                <a:cubicBezTo>
                  <a:pt x="2150605" y="497276"/>
                  <a:pt x="2134508" y="513345"/>
                  <a:pt x="2115238" y="517792"/>
                </a:cubicBezTo>
                <a:cubicBezTo>
                  <a:pt x="2086390" y="524449"/>
                  <a:pt x="2056308" y="523942"/>
                  <a:pt x="2027104" y="528809"/>
                </a:cubicBezTo>
                <a:cubicBezTo>
                  <a:pt x="2012169" y="531298"/>
                  <a:pt x="1997725" y="536154"/>
                  <a:pt x="1983036" y="539826"/>
                </a:cubicBezTo>
                <a:cubicBezTo>
                  <a:pt x="1972019" y="547171"/>
                  <a:pt x="1962383" y="557211"/>
                  <a:pt x="1949985" y="561860"/>
                </a:cubicBezTo>
                <a:cubicBezTo>
                  <a:pt x="1932452" y="568435"/>
                  <a:pt x="1913067" y="568335"/>
                  <a:pt x="1894901" y="572877"/>
                </a:cubicBezTo>
                <a:cubicBezTo>
                  <a:pt x="1883635" y="575694"/>
                  <a:pt x="1872724" y="579817"/>
                  <a:pt x="1861851" y="583894"/>
                </a:cubicBezTo>
                <a:cubicBezTo>
                  <a:pt x="1843334" y="590838"/>
                  <a:pt x="1825708" y="600245"/>
                  <a:pt x="1806766" y="605927"/>
                </a:cubicBezTo>
                <a:cubicBezTo>
                  <a:pt x="1788831" y="611307"/>
                  <a:pt x="1769927" y="612733"/>
                  <a:pt x="1751682" y="616944"/>
                </a:cubicBezTo>
                <a:cubicBezTo>
                  <a:pt x="1722175" y="623753"/>
                  <a:pt x="1693241" y="633039"/>
                  <a:pt x="1663547" y="638978"/>
                </a:cubicBezTo>
                <a:cubicBezTo>
                  <a:pt x="1645186" y="642650"/>
                  <a:pt x="1626629" y="645453"/>
                  <a:pt x="1608463" y="649995"/>
                </a:cubicBezTo>
                <a:cubicBezTo>
                  <a:pt x="1562224" y="661555"/>
                  <a:pt x="1564199" y="671192"/>
                  <a:pt x="1509311" y="694062"/>
                </a:cubicBezTo>
                <a:cubicBezTo>
                  <a:pt x="1487872" y="702995"/>
                  <a:pt x="1465244" y="708751"/>
                  <a:pt x="1443210" y="716096"/>
                </a:cubicBezTo>
                <a:cubicBezTo>
                  <a:pt x="1428521" y="727113"/>
                  <a:pt x="1415084" y="740037"/>
                  <a:pt x="1399142" y="749147"/>
                </a:cubicBezTo>
                <a:cubicBezTo>
                  <a:pt x="1389059" y="754908"/>
                  <a:pt x="1376765" y="755589"/>
                  <a:pt x="1366091" y="760163"/>
                </a:cubicBezTo>
                <a:cubicBezTo>
                  <a:pt x="1350996" y="766632"/>
                  <a:pt x="1336283" y="774049"/>
                  <a:pt x="1322024" y="782197"/>
                </a:cubicBezTo>
                <a:cubicBezTo>
                  <a:pt x="1310528" y="788766"/>
                  <a:pt x="1301073" y="798853"/>
                  <a:pt x="1288973" y="804231"/>
                </a:cubicBezTo>
                <a:cubicBezTo>
                  <a:pt x="1267749" y="813664"/>
                  <a:pt x="1244436" y="817639"/>
                  <a:pt x="1222872" y="826265"/>
                </a:cubicBezTo>
                <a:cubicBezTo>
                  <a:pt x="1207624" y="832364"/>
                  <a:pt x="1193900" y="841829"/>
                  <a:pt x="1178805" y="848298"/>
                </a:cubicBezTo>
                <a:cubicBezTo>
                  <a:pt x="1168131" y="852872"/>
                  <a:pt x="1156141" y="854121"/>
                  <a:pt x="1145754" y="859315"/>
                </a:cubicBezTo>
                <a:cubicBezTo>
                  <a:pt x="1126602" y="868891"/>
                  <a:pt x="1109388" y="881967"/>
                  <a:pt x="1090670" y="892366"/>
                </a:cubicBezTo>
                <a:cubicBezTo>
                  <a:pt x="1032574" y="924642"/>
                  <a:pt x="1062029" y="901807"/>
                  <a:pt x="1013552" y="936433"/>
                </a:cubicBezTo>
                <a:cubicBezTo>
                  <a:pt x="998610" y="947105"/>
                  <a:pt x="985907" y="961272"/>
                  <a:pt x="969484" y="969484"/>
                </a:cubicBezTo>
                <a:cubicBezTo>
                  <a:pt x="948710" y="979871"/>
                  <a:pt x="903383" y="991518"/>
                  <a:pt x="903383" y="991518"/>
                </a:cubicBezTo>
                <a:cubicBezTo>
                  <a:pt x="892366" y="1002535"/>
                  <a:pt x="882301" y="1014594"/>
                  <a:pt x="870332" y="1024568"/>
                </a:cubicBezTo>
                <a:cubicBezTo>
                  <a:pt x="860160" y="1033044"/>
                  <a:pt x="846644" y="1037239"/>
                  <a:pt x="837282" y="1046602"/>
                </a:cubicBezTo>
                <a:cubicBezTo>
                  <a:pt x="817066" y="1066818"/>
                  <a:pt x="807615" y="1100678"/>
                  <a:pt x="793214" y="1123720"/>
                </a:cubicBezTo>
                <a:cubicBezTo>
                  <a:pt x="783483" y="1139290"/>
                  <a:pt x="769895" y="1152217"/>
                  <a:pt x="760164" y="1167787"/>
                </a:cubicBezTo>
                <a:cubicBezTo>
                  <a:pt x="751460" y="1181714"/>
                  <a:pt x="746106" y="1197499"/>
                  <a:pt x="738130" y="1211855"/>
                </a:cubicBezTo>
                <a:cubicBezTo>
                  <a:pt x="727731" y="1230573"/>
                  <a:pt x="713940" y="1247445"/>
                  <a:pt x="705079" y="1266939"/>
                </a:cubicBezTo>
                <a:cubicBezTo>
                  <a:pt x="685113" y="1310865"/>
                  <a:pt x="681161" y="1342466"/>
                  <a:pt x="672029" y="1388125"/>
                </a:cubicBezTo>
                <a:cubicBezTo>
                  <a:pt x="668357" y="1483604"/>
                  <a:pt x="669410" y="1579383"/>
                  <a:pt x="661012" y="1674563"/>
                </a:cubicBezTo>
                <a:cubicBezTo>
                  <a:pt x="658350" y="1704728"/>
                  <a:pt x="638978" y="1732415"/>
                  <a:pt x="638978" y="1762698"/>
                </a:cubicBezTo>
                <a:cubicBezTo>
                  <a:pt x="638978" y="1873111"/>
                  <a:pt x="641824" y="1984471"/>
                  <a:pt x="661012" y="2093204"/>
                </a:cubicBezTo>
                <a:cubicBezTo>
                  <a:pt x="664622" y="2113662"/>
                  <a:pt x="691560" y="2121499"/>
                  <a:pt x="705079" y="2137272"/>
                </a:cubicBezTo>
                <a:cubicBezTo>
                  <a:pt x="713696" y="2147325"/>
                  <a:pt x="720544" y="2158826"/>
                  <a:pt x="727113" y="2170322"/>
                </a:cubicBezTo>
                <a:cubicBezTo>
                  <a:pt x="735084" y="2184271"/>
                  <a:pt x="756148" y="2234555"/>
                  <a:pt x="771181" y="2247440"/>
                </a:cubicBezTo>
                <a:cubicBezTo>
                  <a:pt x="787439" y="2261375"/>
                  <a:pt x="806384" y="2272538"/>
                  <a:pt x="826265" y="2280491"/>
                </a:cubicBezTo>
                <a:cubicBezTo>
                  <a:pt x="843651" y="2287445"/>
                  <a:pt x="863183" y="2286966"/>
                  <a:pt x="881349" y="2291508"/>
                </a:cubicBezTo>
                <a:cubicBezTo>
                  <a:pt x="892615" y="2294325"/>
                  <a:pt x="903383" y="2298853"/>
                  <a:pt x="914400" y="2302525"/>
                </a:cubicBezTo>
                <a:cubicBezTo>
                  <a:pt x="929089" y="2313542"/>
                  <a:pt x="942044" y="2327364"/>
                  <a:pt x="958467" y="2335575"/>
                </a:cubicBezTo>
                <a:cubicBezTo>
                  <a:pt x="972010" y="2342346"/>
                  <a:pt x="988358" y="2341275"/>
                  <a:pt x="1002535" y="2346592"/>
                </a:cubicBezTo>
                <a:cubicBezTo>
                  <a:pt x="1017912" y="2352359"/>
                  <a:pt x="1031022" y="2363433"/>
                  <a:pt x="1046602" y="2368626"/>
                </a:cubicBezTo>
                <a:cubicBezTo>
                  <a:pt x="1128868" y="2396048"/>
                  <a:pt x="1119905" y="2384198"/>
                  <a:pt x="1189822" y="2401677"/>
                </a:cubicBezTo>
                <a:cubicBezTo>
                  <a:pt x="1201088" y="2404494"/>
                  <a:pt x="1211855" y="2409022"/>
                  <a:pt x="1222872" y="2412694"/>
                </a:cubicBezTo>
                <a:cubicBezTo>
                  <a:pt x="1242778" y="2410482"/>
                  <a:pt x="1332697" y="2404972"/>
                  <a:pt x="1366091" y="2390660"/>
                </a:cubicBezTo>
                <a:cubicBezTo>
                  <a:pt x="1378261" y="2385444"/>
                  <a:pt x="1389779" y="2377989"/>
                  <a:pt x="1399142" y="2368626"/>
                </a:cubicBezTo>
                <a:cubicBezTo>
                  <a:pt x="1418600" y="2349168"/>
                  <a:pt x="1437539" y="2314453"/>
                  <a:pt x="1454226" y="2291508"/>
                </a:cubicBezTo>
                <a:cubicBezTo>
                  <a:pt x="1475825" y="2261809"/>
                  <a:pt x="1497937" y="2232481"/>
                  <a:pt x="1520328" y="2203373"/>
                </a:cubicBezTo>
                <a:cubicBezTo>
                  <a:pt x="1531910" y="2188317"/>
                  <a:pt x="1574302" y="2139492"/>
                  <a:pt x="1586429" y="2115238"/>
                </a:cubicBezTo>
                <a:cubicBezTo>
                  <a:pt x="1591622" y="2104851"/>
                  <a:pt x="1592253" y="2092574"/>
                  <a:pt x="1597446" y="2082187"/>
                </a:cubicBezTo>
                <a:cubicBezTo>
                  <a:pt x="1603367" y="2070344"/>
                  <a:pt x="1613558" y="2060980"/>
                  <a:pt x="1619479" y="2049137"/>
                </a:cubicBezTo>
                <a:cubicBezTo>
                  <a:pt x="1624672" y="2038750"/>
                  <a:pt x="1625921" y="2026760"/>
                  <a:pt x="1630496" y="2016086"/>
                </a:cubicBezTo>
                <a:cubicBezTo>
                  <a:pt x="1636965" y="2000991"/>
                  <a:pt x="1646061" y="1987114"/>
                  <a:pt x="1652530" y="1972019"/>
                </a:cubicBezTo>
                <a:cubicBezTo>
                  <a:pt x="1657105" y="1961345"/>
                  <a:pt x="1658353" y="1949355"/>
                  <a:pt x="1663547" y="1938968"/>
                </a:cubicBezTo>
                <a:cubicBezTo>
                  <a:pt x="1669468" y="1927125"/>
                  <a:pt x="1679660" y="1917761"/>
                  <a:pt x="1685581" y="1905918"/>
                </a:cubicBezTo>
                <a:cubicBezTo>
                  <a:pt x="1711704" y="1853670"/>
                  <a:pt x="1700438" y="1853502"/>
                  <a:pt x="1729648" y="1806766"/>
                </a:cubicBezTo>
                <a:cubicBezTo>
                  <a:pt x="1739380" y="1791195"/>
                  <a:pt x="1751682" y="1777387"/>
                  <a:pt x="1762699" y="1762698"/>
                </a:cubicBezTo>
                <a:cubicBezTo>
                  <a:pt x="1778529" y="1715210"/>
                  <a:pt x="1783322" y="1703649"/>
                  <a:pt x="1795749" y="1641513"/>
                </a:cubicBezTo>
                <a:cubicBezTo>
                  <a:pt x="1803094" y="1604790"/>
                  <a:pt x="1805940" y="1566872"/>
                  <a:pt x="1817783" y="1531344"/>
                </a:cubicBezTo>
                <a:lnTo>
                  <a:pt x="1850834" y="1432192"/>
                </a:lnTo>
                <a:cubicBezTo>
                  <a:pt x="1854506" y="1421175"/>
                  <a:pt x="1859035" y="1410408"/>
                  <a:pt x="1861851" y="1399142"/>
                </a:cubicBezTo>
                <a:cubicBezTo>
                  <a:pt x="1865523" y="1384453"/>
                  <a:pt x="1867551" y="1369251"/>
                  <a:pt x="1872867" y="1355074"/>
                </a:cubicBezTo>
                <a:cubicBezTo>
                  <a:pt x="1878633" y="1339697"/>
                  <a:pt x="1887556" y="1325696"/>
                  <a:pt x="1894901" y="1311007"/>
                </a:cubicBezTo>
                <a:cubicBezTo>
                  <a:pt x="1920293" y="1209439"/>
                  <a:pt x="1887721" y="1334940"/>
                  <a:pt x="1927952" y="1200838"/>
                </a:cubicBezTo>
                <a:cubicBezTo>
                  <a:pt x="1928074" y="1200433"/>
                  <a:pt x="1944698" y="1129007"/>
                  <a:pt x="1949985" y="1123720"/>
                </a:cubicBezTo>
                <a:cubicBezTo>
                  <a:pt x="1961598" y="1112107"/>
                  <a:pt x="1980126" y="1110390"/>
                  <a:pt x="1994053" y="1101686"/>
                </a:cubicBezTo>
                <a:cubicBezTo>
                  <a:pt x="2009623" y="1091955"/>
                  <a:pt x="2021171" y="1075698"/>
                  <a:pt x="2038120" y="1068636"/>
                </a:cubicBezTo>
                <a:cubicBezTo>
                  <a:pt x="2066073" y="1056989"/>
                  <a:pt x="2126255" y="1046602"/>
                  <a:pt x="2126255" y="1046602"/>
                </a:cubicBezTo>
                <a:cubicBezTo>
                  <a:pt x="2162654" y="1048335"/>
                  <a:pt x="2333723" y="1044945"/>
                  <a:pt x="2412694" y="1068636"/>
                </a:cubicBezTo>
                <a:cubicBezTo>
                  <a:pt x="2474291" y="1087115"/>
                  <a:pt x="2515714" y="1120861"/>
                  <a:pt x="2577947" y="1145754"/>
                </a:cubicBezTo>
                <a:cubicBezTo>
                  <a:pt x="2596308" y="1153098"/>
                  <a:pt x="2615343" y="1158943"/>
                  <a:pt x="2633031" y="1167787"/>
                </a:cubicBezTo>
                <a:cubicBezTo>
                  <a:pt x="2644874" y="1173708"/>
                  <a:pt x="2654239" y="1183899"/>
                  <a:pt x="2666082" y="1189821"/>
                </a:cubicBezTo>
                <a:cubicBezTo>
                  <a:pt x="2724839" y="1219200"/>
                  <a:pt x="2674423" y="1177021"/>
                  <a:pt x="2743200" y="1222872"/>
                </a:cubicBezTo>
                <a:cubicBezTo>
                  <a:pt x="2831616" y="1281816"/>
                  <a:pt x="2767632" y="1246904"/>
                  <a:pt x="2831335" y="1299990"/>
                </a:cubicBezTo>
                <a:cubicBezTo>
                  <a:pt x="2841507" y="1308466"/>
                  <a:pt x="2853368" y="1314679"/>
                  <a:pt x="2864385" y="1322024"/>
                </a:cubicBezTo>
                <a:cubicBezTo>
                  <a:pt x="2879074" y="1344058"/>
                  <a:pt x="2893267" y="1366431"/>
                  <a:pt x="2908453" y="1388125"/>
                </a:cubicBezTo>
                <a:cubicBezTo>
                  <a:pt x="2940749" y="1434261"/>
                  <a:pt x="2947922" y="1434012"/>
                  <a:pt x="2974554" y="1487277"/>
                </a:cubicBezTo>
                <a:cubicBezTo>
                  <a:pt x="2987061" y="1512292"/>
                  <a:pt x="2993216" y="1540413"/>
                  <a:pt x="3007605" y="1564395"/>
                </a:cubicBezTo>
                <a:cubicBezTo>
                  <a:pt x="3015621" y="1577755"/>
                  <a:pt x="3031307" y="1584981"/>
                  <a:pt x="3040655" y="1597445"/>
                </a:cubicBezTo>
                <a:cubicBezTo>
                  <a:pt x="3053503" y="1614576"/>
                  <a:pt x="3061828" y="1634713"/>
                  <a:pt x="3073706" y="1652530"/>
                </a:cubicBezTo>
                <a:cubicBezTo>
                  <a:pt x="3083891" y="1667808"/>
                  <a:pt x="3095740" y="1681908"/>
                  <a:pt x="3106757" y="1696597"/>
                </a:cubicBezTo>
                <a:cubicBezTo>
                  <a:pt x="3110429" y="1707614"/>
                  <a:pt x="3113696" y="1718775"/>
                  <a:pt x="3117773" y="1729648"/>
                </a:cubicBezTo>
                <a:cubicBezTo>
                  <a:pt x="3124717" y="1748165"/>
                  <a:pt x="3134124" y="1765790"/>
                  <a:pt x="3139807" y="1784732"/>
                </a:cubicBezTo>
                <a:cubicBezTo>
                  <a:pt x="3145188" y="1802667"/>
                  <a:pt x="3145443" y="1821881"/>
                  <a:pt x="3150824" y="1839816"/>
                </a:cubicBezTo>
                <a:cubicBezTo>
                  <a:pt x="3156507" y="1858758"/>
                  <a:pt x="3165914" y="1876384"/>
                  <a:pt x="3172858" y="1894901"/>
                </a:cubicBezTo>
                <a:cubicBezTo>
                  <a:pt x="3176936" y="1905774"/>
                  <a:pt x="3180203" y="1916934"/>
                  <a:pt x="3183875" y="1927951"/>
                </a:cubicBezTo>
                <a:cubicBezTo>
                  <a:pt x="3182715" y="1961583"/>
                  <a:pt x="3205437" y="2178766"/>
                  <a:pt x="3161841" y="2280491"/>
                </a:cubicBezTo>
                <a:cubicBezTo>
                  <a:pt x="3155372" y="2295586"/>
                  <a:pt x="3150066" y="2311735"/>
                  <a:pt x="3139807" y="2324559"/>
                </a:cubicBezTo>
                <a:cubicBezTo>
                  <a:pt x="3096685" y="2378461"/>
                  <a:pt x="3085890" y="2382537"/>
                  <a:pt x="3040655" y="2412694"/>
                </a:cubicBezTo>
                <a:cubicBezTo>
                  <a:pt x="3000263" y="2473284"/>
                  <a:pt x="3040654" y="2421876"/>
                  <a:pt x="2985571" y="2467778"/>
                </a:cubicBezTo>
                <a:cubicBezTo>
                  <a:pt x="2973602" y="2477752"/>
                  <a:pt x="2966140" y="2493262"/>
                  <a:pt x="2952520" y="2500828"/>
                </a:cubicBezTo>
                <a:cubicBezTo>
                  <a:pt x="2932217" y="2512107"/>
                  <a:pt x="2886419" y="2522862"/>
                  <a:pt x="2886419" y="2522862"/>
                </a:cubicBezTo>
                <a:cubicBezTo>
                  <a:pt x="2875402" y="2530207"/>
                  <a:pt x="2865539" y="2539680"/>
                  <a:pt x="2853369" y="2544896"/>
                </a:cubicBezTo>
                <a:cubicBezTo>
                  <a:pt x="2839452" y="2550861"/>
                  <a:pt x="2823804" y="2551562"/>
                  <a:pt x="2809301" y="2555913"/>
                </a:cubicBezTo>
                <a:cubicBezTo>
                  <a:pt x="2787055" y="2562587"/>
                  <a:pt x="2765234" y="2570603"/>
                  <a:pt x="2743200" y="2577947"/>
                </a:cubicBezTo>
                <a:lnTo>
                  <a:pt x="2710149" y="2588963"/>
                </a:lnTo>
                <a:cubicBezTo>
                  <a:pt x="2588964" y="2585291"/>
                  <a:pt x="2467415" y="2588015"/>
                  <a:pt x="2346593" y="2577947"/>
                </a:cubicBezTo>
                <a:cubicBezTo>
                  <a:pt x="2333398" y="2576847"/>
                  <a:pt x="2325712" y="2561129"/>
                  <a:pt x="2313542" y="2555913"/>
                </a:cubicBezTo>
                <a:cubicBezTo>
                  <a:pt x="2166242" y="2492784"/>
                  <a:pt x="2354376" y="2587493"/>
                  <a:pt x="2236424" y="2533879"/>
                </a:cubicBezTo>
                <a:cubicBezTo>
                  <a:pt x="2169103" y="2503279"/>
                  <a:pt x="2155604" y="2488578"/>
                  <a:pt x="2093205" y="2467778"/>
                </a:cubicBezTo>
                <a:cubicBezTo>
                  <a:pt x="2078841" y="2462990"/>
                  <a:pt x="2063826" y="2460433"/>
                  <a:pt x="2049137" y="2456761"/>
                </a:cubicBezTo>
                <a:cubicBezTo>
                  <a:pt x="2038120" y="2445744"/>
                  <a:pt x="2029614" y="2431440"/>
                  <a:pt x="2016087" y="2423710"/>
                </a:cubicBezTo>
                <a:cubicBezTo>
                  <a:pt x="2002941" y="2416198"/>
                  <a:pt x="1986578" y="2416854"/>
                  <a:pt x="1972019" y="2412694"/>
                </a:cubicBezTo>
                <a:cubicBezTo>
                  <a:pt x="1892960" y="2390106"/>
                  <a:pt x="1995901" y="2413063"/>
                  <a:pt x="1883884" y="2390660"/>
                </a:cubicBezTo>
                <a:cubicBezTo>
                  <a:pt x="1833063" y="2392412"/>
                  <a:pt x="1615769" y="2355538"/>
                  <a:pt x="1520328" y="2423710"/>
                </a:cubicBezTo>
                <a:cubicBezTo>
                  <a:pt x="1507650" y="2432766"/>
                  <a:pt x="1499246" y="2446787"/>
                  <a:pt x="1487277" y="2456761"/>
                </a:cubicBezTo>
                <a:cubicBezTo>
                  <a:pt x="1477105" y="2465238"/>
                  <a:pt x="1465243" y="2471450"/>
                  <a:pt x="1454226" y="2478795"/>
                </a:cubicBezTo>
                <a:cubicBezTo>
                  <a:pt x="1439537" y="2500829"/>
                  <a:pt x="1413904" y="2518681"/>
                  <a:pt x="1410159" y="2544896"/>
                </a:cubicBezTo>
                <a:cubicBezTo>
                  <a:pt x="1397500" y="2633510"/>
                  <a:pt x="1407353" y="2597380"/>
                  <a:pt x="1388125" y="2655065"/>
                </a:cubicBezTo>
                <a:cubicBezTo>
                  <a:pt x="1384453" y="2684443"/>
                  <a:pt x="1382404" y="2714071"/>
                  <a:pt x="1377108" y="2743200"/>
                </a:cubicBezTo>
                <a:cubicBezTo>
                  <a:pt x="1375031" y="2754625"/>
                  <a:pt x="1366091" y="2764637"/>
                  <a:pt x="1366091" y="2776250"/>
                </a:cubicBezTo>
                <a:cubicBezTo>
                  <a:pt x="1366091" y="3051696"/>
                  <a:pt x="1373436" y="3327093"/>
                  <a:pt x="1377108" y="3602515"/>
                </a:cubicBezTo>
                <a:cubicBezTo>
                  <a:pt x="1366091" y="3745734"/>
                  <a:pt x="1361038" y="3889538"/>
                  <a:pt x="1344058" y="4032173"/>
                </a:cubicBezTo>
                <a:cubicBezTo>
                  <a:pt x="1342493" y="4045321"/>
                  <a:pt x="1332363" y="4056953"/>
                  <a:pt x="1322024" y="4065224"/>
                </a:cubicBezTo>
                <a:cubicBezTo>
                  <a:pt x="1311017" y="4074029"/>
                  <a:pt x="1236171" y="4087074"/>
                  <a:pt x="1233889" y="4087257"/>
                </a:cubicBezTo>
                <a:cubicBezTo>
                  <a:pt x="1160586" y="4093121"/>
                  <a:pt x="1086998" y="4094602"/>
                  <a:pt x="1013552" y="4098274"/>
                </a:cubicBezTo>
                <a:cubicBezTo>
                  <a:pt x="910061" y="4092524"/>
                  <a:pt x="805379" y="4096085"/>
                  <a:pt x="705079" y="4065224"/>
                </a:cubicBezTo>
                <a:cubicBezTo>
                  <a:pt x="692424" y="4061330"/>
                  <a:pt x="683872" y="4049111"/>
                  <a:pt x="672029" y="4043190"/>
                </a:cubicBezTo>
                <a:cubicBezTo>
                  <a:pt x="661642" y="4037996"/>
                  <a:pt x="649995" y="4035845"/>
                  <a:pt x="638978" y="4032173"/>
                </a:cubicBezTo>
                <a:lnTo>
                  <a:pt x="572877" y="3988106"/>
                </a:lnTo>
                <a:cubicBezTo>
                  <a:pt x="561860" y="3980761"/>
                  <a:pt x="552387" y="3970259"/>
                  <a:pt x="539826" y="3966072"/>
                </a:cubicBezTo>
                <a:lnTo>
                  <a:pt x="506776" y="3955055"/>
                </a:lnTo>
                <a:cubicBezTo>
                  <a:pt x="477398" y="3933021"/>
                  <a:pt x="449196" y="3909324"/>
                  <a:pt x="418641" y="3888954"/>
                </a:cubicBezTo>
                <a:cubicBezTo>
                  <a:pt x="407624" y="3881609"/>
                  <a:pt x="397433" y="3872842"/>
                  <a:pt x="385590" y="3866920"/>
                </a:cubicBezTo>
                <a:cubicBezTo>
                  <a:pt x="375203" y="3861727"/>
                  <a:pt x="363557" y="3859575"/>
                  <a:pt x="352540" y="3855903"/>
                </a:cubicBezTo>
                <a:cubicBezTo>
                  <a:pt x="341523" y="3844886"/>
                  <a:pt x="331318" y="3832992"/>
                  <a:pt x="319489" y="3822853"/>
                </a:cubicBezTo>
                <a:cubicBezTo>
                  <a:pt x="305548" y="3810904"/>
                  <a:pt x="291364" y="3798912"/>
                  <a:pt x="275422" y="3789802"/>
                </a:cubicBezTo>
                <a:cubicBezTo>
                  <a:pt x="241735" y="3770552"/>
                  <a:pt x="144679" y="3769016"/>
                  <a:pt x="132202" y="3767768"/>
                </a:cubicBezTo>
                <a:lnTo>
                  <a:pt x="0" y="3723701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291508" y="1762699"/>
            <a:ext cx="4208444" cy="4274544"/>
          </a:xfrm>
          <a:custGeom>
            <a:avLst/>
            <a:gdLst>
              <a:gd name="connsiteX0" fmla="*/ 0 w 4208444"/>
              <a:gd name="connsiteY0" fmla="*/ 0 h 4274544"/>
              <a:gd name="connsiteX1" fmla="*/ 33051 w 4208444"/>
              <a:gd name="connsiteY1" fmla="*/ 33050 h 4274544"/>
              <a:gd name="connsiteX2" fmla="*/ 55085 w 4208444"/>
              <a:gd name="connsiteY2" fmla="*/ 121185 h 4274544"/>
              <a:gd name="connsiteX3" fmla="*/ 110169 w 4208444"/>
              <a:gd name="connsiteY3" fmla="*/ 253388 h 4274544"/>
              <a:gd name="connsiteX4" fmla="*/ 121186 w 4208444"/>
              <a:gd name="connsiteY4" fmla="*/ 319489 h 4274544"/>
              <a:gd name="connsiteX5" fmla="*/ 132203 w 4208444"/>
              <a:gd name="connsiteY5" fmla="*/ 396607 h 4274544"/>
              <a:gd name="connsiteX6" fmla="*/ 143220 w 4208444"/>
              <a:gd name="connsiteY6" fmla="*/ 429658 h 4274544"/>
              <a:gd name="connsiteX7" fmla="*/ 165253 w 4208444"/>
              <a:gd name="connsiteY7" fmla="*/ 594911 h 4274544"/>
              <a:gd name="connsiteX8" fmla="*/ 176270 w 4208444"/>
              <a:gd name="connsiteY8" fmla="*/ 638978 h 4274544"/>
              <a:gd name="connsiteX9" fmla="*/ 187287 w 4208444"/>
              <a:gd name="connsiteY9" fmla="*/ 694062 h 4274544"/>
              <a:gd name="connsiteX10" fmla="*/ 209321 w 4208444"/>
              <a:gd name="connsiteY10" fmla="*/ 727113 h 4274544"/>
              <a:gd name="connsiteX11" fmla="*/ 242372 w 4208444"/>
              <a:gd name="connsiteY11" fmla="*/ 826265 h 4274544"/>
              <a:gd name="connsiteX12" fmla="*/ 253388 w 4208444"/>
              <a:gd name="connsiteY12" fmla="*/ 859315 h 4274544"/>
              <a:gd name="connsiteX13" fmla="*/ 264405 w 4208444"/>
              <a:gd name="connsiteY13" fmla="*/ 892366 h 4274544"/>
              <a:gd name="connsiteX14" fmla="*/ 286439 w 4208444"/>
              <a:gd name="connsiteY14" fmla="*/ 980501 h 4274544"/>
              <a:gd name="connsiteX15" fmla="*/ 341523 w 4208444"/>
              <a:gd name="connsiteY15" fmla="*/ 1046602 h 4274544"/>
              <a:gd name="connsiteX16" fmla="*/ 363557 w 4208444"/>
              <a:gd name="connsiteY16" fmla="*/ 1079653 h 4274544"/>
              <a:gd name="connsiteX17" fmla="*/ 440675 w 4208444"/>
              <a:gd name="connsiteY17" fmla="*/ 1134737 h 4274544"/>
              <a:gd name="connsiteX18" fmla="*/ 506776 w 4208444"/>
              <a:gd name="connsiteY18" fmla="*/ 1189821 h 4274544"/>
              <a:gd name="connsiteX19" fmla="*/ 561861 w 4208444"/>
              <a:gd name="connsiteY19" fmla="*/ 1233889 h 4274544"/>
              <a:gd name="connsiteX20" fmla="*/ 594911 w 4208444"/>
              <a:gd name="connsiteY20" fmla="*/ 1266940 h 4274544"/>
              <a:gd name="connsiteX21" fmla="*/ 694063 w 4208444"/>
              <a:gd name="connsiteY21" fmla="*/ 1322024 h 4274544"/>
              <a:gd name="connsiteX22" fmla="*/ 749147 w 4208444"/>
              <a:gd name="connsiteY22" fmla="*/ 1344058 h 4274544"/>
              <a:gd name="connsiteX23" fmla="*/ 859316 w 4208444"/>
              <a:gd name="connsiteY23" fmla="*/ 1366091 h 4274544"/>
              <a:gd name="connsiteX24" fmla="*/ 1024569 w 4208444"/>
              <a:gd name="connsiteY24" fmla="*/ 1399142 h 4274544"/>
              <a:gd name="connsiteX25" fmla="*/ 1057620 w 4208444"/>
              <a:gd name="connsiteY25" fmla="*/ 1410159 h 4274544"/>
              <a:gd name="connsiteX26" fmla="*/ 1134738 w 4208444"/>
              <a:gd name="connsiteY26" fmla="*/ 1421176 h 4274544"/>
              <a:gd name="connsiteX27" fmla="*/ 1189822 w 4208444"/>
              <a:gd name="connsiteY27" fmla="*/ 1432193 h 4274544"/>
              <a:gd name="connsiteX28" fmla="*/ 1795750 w 4208444"/>
              <a:gd name="connsiteY28" fmla="*/ 1421176 h 4274544"/>
              <a:gd name="connsiteX29" fmla="*/ 1905919 w 4208444"/>
              <a:gd name="connsiteY29" fmla="*/ 1388125 h 4274544"/>
              <a:gd name="connsiteX30" fmla="*/ 1961003 w 4208444"/>
              <a:gd name="connsiteY30" fmla="*/ 1377108 h 4274544"/>
              <a:gd name="connsiteX31" fmla="*/ 2005070 w 4208444"/>
              <a:gd name="connsiteY31" fmla="*/ 1366091 h 4274544"/>
              <a:gd name="connsiteX32" fmla="*/ 2071172 w 4208444"/>
              <a:gd name="connsiteY32" fmla="*/ 1344058 h 4274544"/>
              <a:gd name="connsiteX33" fmla="*/ 2104222 w 4208444"/>
              <a:gd name="connsiteY33" fmla="*/ 1333041 h 4274544"/>
              <a:gd name="connsiteX34" fmla="*/ 2170323 w 4208444"/>
              <a:gd name="connsiteY34" fmla="*/ 1277956 h 4274544"/>
              <a:gd name="connsiteX35" fmla="*/ 2236425 w 4208444"/>
              <a:gd name="connsiteY35" fmla="*/ 1222872 h 4274544"/>
              <a:gd name="connsiteX36" fmla="*/ 2313543 w 4208444"/>
              <a:gd name="connsiteY36" fmla="*/ 1156771 h 4274544"/>
              <a:gd name="connsiteX37" fmla="*/ 2379644 w 4208444"/>
              <a:gd name="connsiteY37" fmla="*/ 1079653 h 4274544"/>
              <a:gd name="connsiteX38" fmla="*/ 2478796 w 4208444"/>
              <a:gd name="connsiteY38" fmla="*/ 991518 h 4274544"/>
              <a:gd name="connsiteX39" fmla="*/ 2489812 w 4208444"/>
              <a:gd name="connsiteY39" fmla="*/ 947450 h 4274544"/>
              <a:gd name="connsiteX40" fmla="*/ 2522863 w 4208444"/>
              <a:gd name="connsiteY40" fmla="*/ 914400 h 4274544"/>
              <a:gd name="connsiteX41" fmla="*/ 2533880 w 4208444"/>
              <a:gd name="connsiteY41" fmla="*/ 837282 h 4274544"/>
              <a:gd name="connsiteX42" fmla="*/ 2522863 w 4208444"/>
              <a:gd name="connsiteY42" fmla="*/ 716096 h 4274544"/>
              <a:gd name="connsiteX43" fmla="*/ 2489812 w 4208444"/>
              <a:gd name="connsiteY43" fmla="*/ 694062 h 4274544"/>
              <a:gd name="connsiteX44" fmla="*/ 2434728 w 4208444"/>
              <a:gd name="connsiteY44" fmla="*/ 672029 h 4274544"/>
              <a:gd name="connsiteX45" fmla="*/ 2390661 w 4208444"/>
              <a:gd name="connsiteY45" fmla="*/ 649995 h 4274544"/>
              <a:gd name="connsiteX46" fmla="*/ 2258458 w 4208444"/>
              <a:gd name="connsiteY46" fmla="*/ 627961 h 4274544"/>
              <a:gd name="connsiteX47" fmla="*/ 1883885 w 4208444"/>
              <a:gd name="connsiteY47" fmla="*/ 616944 h 4274544"/>
              <a:gd name="connsiteX48" fmla="*/ 1773716 w 4208444"/>
              <a:gd name="connsiteY48" fmla="*/ 638978 h 4274544"/>
              <a:gd name="connsiteX49" fmla="*/ 1729649 w 4208444"/>
              <a:gd name="connsiteY49" fmla="*/ 661012 h 4274544"/>
              <a:gd name="connsiteX50" fmla="*/ 1652531 w 4208444"/>
              <a:gd name="connsiteY50" fmla="*/ 694062 h 4274544"/>
              <a:gd name="connsiteX51" fmla="*/ 1564396 w 4208444"/>
              <a:gd name="connsiteY51" fmla="*/ 749147 h 4274544"/>
              <a:gd name="connsiteX52" fmla="*/ 1487278 w 4208444"/>
              <a:gd name="connsiteY52" fmla="*/ 837282 h 4274544"/>
              <a:gd name="connsiteX53" fmla="*/ 1465244 w 4208444"/>
              <a:gd name="connsiteY53" fmla="*/ 870332 h 4274544"/>
              <a:gd name="connsiteX54" fmla="*/ 1421176 w 4208444"/>
              <a:gd name="connsiteY54" fmla="*/ 914400 h 4274544"/>
              <a:gd name="connsiteX55" fmla="*/ 1333041 w 4208444"/>
              <a:gd name="connsiteY55" fmla="*/ 1024568 h 4274544"/>
              <a:gd name="connsiteX56" fmla="*/ 1333041 w 4208444"/>
              <a:gd name="connsiteY56" fmla="*/ 1024568 h 4274544"/>
              <a:gd name="connsiteX57" fmla="*/ 1266940 w 4208444"/>
              <a:gd name="connsiteY57" fmla="*/ 1134737 h 4274544"/>
              <a:gd name="connsiteX58" fmla="*/ 1233890 w 4208444"/>
              <a:gd name="connsiteY58" fmla="*/ 1222872 h 4274544"/>
              <a:gd name="connsiteX59" fmla="*/ 1211856 w 4208444"/>
              <a:gd name="connsiteY59" fmla="*/ 1299990 h 4274544"/>
              <a:gd name="connsiteX60" fmla="*/ 1189822 w 4208444"/>
              <a:gd name="connsiteY60" fmla="*/ 1344058 h 4274544"/>
              <a:gd name="connsiteX61" fmla="*/ 1178805 w 4208444"/>
              <a:gd name="connsiteY61" fmla="*/ 1399142 h 4274544"/>
              <a:gd name="connsiteX62" fmla="*/ 1123721 w 4208444"/>
              <a:gd name="connsiteY62" fmla="*/ 1487277 h 4274544"/>
              <a:gd name="connsiteX63" fmla="*/ 1112704 w 4208444"/>
              <a:gd name="connsiteY63" fmla="*/ 1531344 h 4274544"/>
              <a:gd name="connsiteX64" fmla="*/ 1057620 w 4208444"/>
              <a:gd name="connsiteY64" fmla="*/ 1641513 h 4274544"/>
              <a:gd name="connsiteX65" fmla="*/ 1035586 w 4208444"/>
              <a:gd name="connsiteY65" fmla="*/ 1806766 h 4274544"/>
              <a:gd name="connsiteX66" fmla="*/ 1024569 w 4208444"/>
              <a:gd name="connsiteY66" fmla="*/ 1872867 h 4274544"/>
              <a:gd name="connsiteX67" fmla="*/ 1002535 w 4208444"/>
              <a:gd name="connsiteY67" fmla="*/ 1938968 h 4274544"/>
              <a:gd name="connsiteX68" fmla="*/ 991519 w 4208444"/>
              <a:gd name="connsiteY68" fmla="*/ 2038120 h 4274544"/>
              <a:gd name="connsiteX69" fmla="*/ 1002535 w 4208444"/>
              <a:gd name="connsiteY69" fmla="*/ 2666082 h 4274544"/>
              <a:gd name="connsiteX70" fmla="*/ 1024569 w 4208444"/>
              <a:gd name="connsiteY70" fmla="*/ 2776250 h 4274544"/>
              <a:gd name="connsiteX71" fmla="*/ 1101687 w 4208444"/>
              <a:gd name="connsiteY71" fmla="*/ 2897436 h 4274544"/>
              <a:gd name="connsiteX72" fmla="*/ 1134738 w 4208444"/>
              <a:gd name="connsiteY72" fmla="*/ 2952520 h 4274544"/>
              <a:gd name="connsiteX73" fmla="*/ 1145755 w 4208444"/>
              <a:gd name="connsiteY73" fmla="*/ 2985571 h 4274544"/>
              <a:gd name="connsiteX74" fmla="*/ 1200839 w 4208444"/>
              <a:gd name="connsiteY74" fmla="*/ 2996588 h 4274544"/>
              <a:gd name="connsiteX75" fmla="*/ 1299991 w 4208444"/>
              <a:gd name="connsiteY75" fmla="*/ 3040655 h 4274544"/>
              <a:gd name="connsiteX76" fmla="*/ 1454227 w 4208444"/>
              <a:gd name="connsiteY76" fmla="*/ 3095740 h 4274544"/>
              <a:gd name="connsiteX77" fmla="*/ 1553379 w 4208444"/>
              <a:gd name="connsiteY77" fmla="*/ 3106756 h 4274544"/>
              <a:gd name="connsiteX78" fmla="*/ 1608463 w 4208444"/>
              <a:gd name="connsiteY78" fmla="*/ 3128790 h 4274544"/>
              <a:gd name="connsiteX79" fmla="*/ 1718632 w 4208444"/>
              <a:gd name="connsiteY79" fmla="*/ 3150824 h 4274544"/>
              <a:gd name="connsiteX80" fmla="*/ 1784733 w 4208444"/>
              <a:gd name="connsiteY80" fmla="*/ 3172858 h 4274544"/>
              <a:gd name="connsiteX81" fmla="*/ 2247441 w 4208444"/>
              <a:gd name="connsiteY81" fmla="*/ 3161841 h 4274544"/>
              <a:gd name="connsiteX82" fmla="*/ 2302526 w 4208444"/>
              <a:gd name="connsiteY82" fmla="*/ 3139807 h 4274544"/>
              <a:gd name="connsiteX83" fmla="*/ 2434728 w 4208444"/>
              <a:gd name="connsiteY83" fmla="*/ 3073706 h 4274544"/>
              <a:gd name="connsiteX84" fmla="*/ 2500829 w 4208444"/>
              <a:gd name="connsiteY84" fmla="*/ 3040655 h 4274544"/>
              <a:gd name="connsiteX85" fmla="*/ 2599981 w 4208444"/>
              <a:gd name="connsiteY85" fmla="*/ 3029638 h 4274544"/>
              <a:gd name="connsiteX86" fmla="*/ 2754217 w 4208444"/>
              <a:gd name="connsiteY86" fmla="*/ 3007605 h 4274544"/>
              <a:gd name="connsiteX87" fmla="*/ 2886420 w 4208444"/>
              <a:gd name="connsiteY87" fmla="*/ 2996588 h 4274544"/>
              <a:gd name="connsiteX88" fmla="*/ 2996588 w 4208444"/>
              <a:gd name="connsiteY88" fmla="*/ 2985571 h 4274544"/>
              <a:gd name="connsiteX89" fmla="*/ 3106757 w 4208444"/>
              <a:gd name="connsiteY89" fmla="*/ 2952520 h 4274544"/>
              <a:gd name="connsiteX90" fmla="*/ 3238959 w 4208444"/>
              <a:gd name="connsiteY90" fmla="*/ 2963537 h 4274544"/>
              <a:gd name="connsiteX91" fmla="*/ 3327094 w 4208444"/>
              <a:gd name="connsiteY91" fmla="*/ 2996588 h 4274544"/>
              <a:gd name="connsiteX92" fmla="*/ 3360145 w 4208444"/>
              <a:gd name="connsiteY92" fmla="*/ 3029638 h 4274544"/>
              <a:gd name="connsiteX93" fmla="*/ 3382179 w 4208444"/>
              <a:gd name="connsiteY93" fmla="*/ 3062689 h 4274544"/>
              <a:gd name="connsiteX94" fmla="*/ 3415229 w 4208444"/>
              <a:gd name="connsiteY94" fmla="*/ 3073706 h 4274544"/>
              <a:gd name="connsiteX95" fmla="*/ 3426246 w 4208444"/>
              <a:gd name="connsiteY95" fmla="*/ 3106756 h 4274544"/>
              <a:gd name="connsiteX96" fmla="*/ 3448280 w 4208444"/>
              <a:gd name="connsiteY96" fmla="*/ 3139807 h 4274544"/>
              <a:gd name="connsiteX97" fmla="*/ 3470314 w 4208444"/>
              <a:gd name="connsiteY97" fmla="*/ 3205908 h 4274544"/>
              <a:gd name="connsiteX98" fmla="*/ 3492347 w 4208444"/>
              <a:gd name="connsiteY98" fmla="*/ 3580482 h 4274544"/>
              <a:gd name="connsiteX99" fmla="*/ 3525398 w 4208444"/>
              <a:gd name="connsiteY99" fmla="*/ 3723701 h 4274544"/>
              <a:gd name="connsiteX100" fmla="*/ 3536415 w 4208444"/>
              <a:gd name="connsiteY100" fmla="*/ 3789802 h 4274544"/>
              <a:gd name="connsiteX101" fmla="*/ 3558449 w 4208444"/>
              <a:gd name="connsiteY101" fmla="*/ 3822853 h 4274544"/>
              <a:gd name="connsiteX102" fmla="*/ 3580482 w 4208444"/>
              <a:gd name="connsiteY102" fmla="*/ 3866920 h 4274544"/>
              <a:gd name="connsiteX103" fmla="*/ 3602516 w 4208444"/>
              <a:gd name="connsiteY103" fmla="*/ 3922005 h 4274544"/>
              <a:gd name="connsiteX104" fmla="*/ 3712685 w 4208444"/>
              <a:gd name="connsiteY104" fmla="*/ 4076241 h 4274544"/>
              <a:gd name="connsiteX105" fmla="*/ 3778786 w 4208444"/>
              <a:gd name="connsiteY105" fmla="*/ 4142342 h 4274544"/>
              <a:gd name="connsiteX106" fmla="*/ 3811837 w 4208444"/>
              <a:gd name="connsiteY106" fmla="*/ 4164376 h 4274544"/>
              <a:gd name="connsiteX107" fmla="*/ 3877938 w 4208444"/>
              <a:gd name="connsiteY107" fmla="*/ 4208443 h 4274544"/>
              <a:gd name="connsiteX108" fmla="*/ 3944039 w 4208444"/>
              <a:gd name="connsiteY108" fmla="*/ 4252511 h 4274544"/>
              <a:gd name="connsiteX109" fmla="*/ 4010140 w 4208444"/>
              <a:gd name="connsiteY109" fmla="*/ 4274544 h 4274544"/>
              <a:gd name="connsiteX110" fmla="*/ 4208444 w 4208444"/>
              <a:gd name="connsiteY110" fmla="*/ 4263528 h 427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4208444" h="4274544">
                <a:moveTo>
                  <a:pt x="0" y="0"/>
                </a:moveTo>
                <a:cubicBezTo>
                  <a:pt x="11017" y="11017"/>
                  <a:pt x="26604" y="18866"/>
                  <a:pt x="33051" y="33050"/>
                </a:cubicBezTo>
                <a:cubicBezTo>
                  <a:pt x="45582" y="60618"/>
                  <a:pt x="45509" y="92456"/>
                  <a:pt x="55085" y="121185"/>
                </a:cubicBezTo>
                <a:cubicBezTo>
                  <a:pt x="92322" y="232898"/>
                  <a:pt x="68810" y="191350"/>
                  <a:pt x="110169" y="253388"/>
                </a:cubicBezTo>
                <a:cubicBezTo>
                  <a:pt x="113841" y="275422"/>
                  <a:pt x="117789" y="297411"/>
                  <a:pt x="121186" y="319489"/>
                </a:cubicBezTo>
                <a:cubicBezTo>
                  <a:pt x="125135" y="345154"/>
                  <a:pt x="127110" y="371144"/>
                  <a:pt x="132203" y="396607"/>
                </a:cubicBezTo>
                <a:cubicBezTo>
                  <a:pt x="134481" y="407994"/>
                  <a:pt x="139548" y="418641"/>
                  <a:pt x="143220" y="429658"/>
                </a:cubicBezTo>
                <a:cubicBezTo>
                  <a:pt x="150567" y="495778"/>
                  <a:pt x="152893" y="533109"/>
                  <a:pt x="165253" y="594911"/>
                </a:cubicBezTo>
                <a:cubicBezTo>
                  <a:pt x="168222" y="609758"/>
                  <a:pt x="172985" y="624197"/>
                  <a:pt x="176270" y="638978"/>
                </a:cubicBezTo>
                <a:cubicBezTo>
                  <a:pt x="180332" y="657257"/>
                  <a:pt x="180712" y="676529"/>
                  <a:pt x="187287" y="694062"/>
                </a:cubicBezTo>
                <a:cubicBezTo>
                  <a:pt x="191936" y="706460"/>
                  <a:pt x="203943" y="715013"/>
                  <a:pt x="209321" y="727113"/>
                </a:cubicBezTo>
                <a:lnTo>
                  <a:pt x="242372" y="826265"/>
                </a:lnTo>
                <a:lnTo>
                  <a:pt x="253388" y="859315"/>
                </a:lnTo>
                <a:cubicBezTo>
                  <a:pt x="257060" y="870332"/>
                  <a:pt x="262127" y="880979"/>
                  <a:pt x="264405" y="892366"/>
                </a:cubicBezTo>
                <a:cubicBezTo>
                  <a:pt x="268595" y="913317"/>
                  <a:pt x="275147" y="957917"/>
                  <a:pt x="286439" y="980501"/>
                </a:cubicBezTo>
                <a:cubicBezTo>
                  <a:pt x="306954" y="1021531"/>
                  <a:pt x="311067" y="1010054"/>
                  <a:pt x="341523" y="1046602"/>
                </a:cubicBezTo>
                <a:cubicBezTo>
                  <a:pt x="350000" y="1056774"/>
                  <a:pt x="354194" y="1070290"/>
                  <a:pt x="363557" y="1079653"/>
                </a:cubicBezTo>
                <a:cubicBezTo>
                  <a:pt x="403238" y="1119333"/>
                  <a:pt x="403150" y="1103465"/>
                  <a:pt x="440675" y="1134737"/>
                </a:cubicBezTo>
                <a:cubicBezTo>
                  <a:pt x="525493" y="1205419"/>
                  <a:pt x="424727" y="1135122"/>
                  <a:pt x="506776" y="1189821"/>
                </a:cubicBezTo>
                <a:cubicBezTo>
                  <a:pt x="556055" y="1263739"/>
                  <a:pt x="498003" y="1191316"/>
                  <a:pt x="561861" y="1233889"/>
                </a:cubicBezTo>
                <a:cubicBezTo>
                  <a:pt x="574824" y="1242531"/>
                  <a:pt x="582613" y="1257375"/>
                  <a:pt x="594911" y="1266940"/>
                </a:cubicBezTo>
                <a:cubicBezTo>
                  <a:pt x="663496" y="1320285"/>
                  <a:pt x="639038" y="1301389"/>
                  <a:pt x="694063" y="1322024"/>
                </a:cubicBezTo>
                <a:cubicBezTo>
                  <a:pt x="712580" y="1328968"/>
                  <a:pt x="730039" y="1338963"/>
                  <a:pt x="749147" y="1344058"/>
                </a:cubicBezTo>
                <a:cubicBezTo>
                  <a:pt x="785333" y="1353707"/>
                  <a:pt x="859316" y="1366091"/>
                  <a:pt x="859316" y="1366091"/>
                </a:cubicBezTo>
                <a:cubicBezTo>
                  <a:pt x="947764" y="1410315"/>
                  <a:pt x="867022" y="1376635"/>
                  <a:pt x="1024569" y="1399142"/>
                </a:cubicBezTo>
                <a:cubicBezTo>
                  <a:pt x="1036065" y="1400784"/>
                  <a:pt x="1046233" y="1407881"/>
                  <a:pt x="1057620" y="1410159"/>
                </a:cubicBezTo>
                <a:cubicBezTo>
                  <a:pt x="1083083" y="1415252"/>
                  <a:pt x="1109124" y="1416907"/>
                  <a:pt x="1134738" y="1421176"/>
                </a:cubicBezTo>
                <a:cubicBezTo>
                  <a:pt x="1153208" y="1424254"/>
                  <a:pt x="1171461" y="1428521"/>
                  <a:pt x="1189822" y="1432193"/>
                </a:cubicBezTo>
                <a:lnTo>
                  <a:pt x="1795750" y="1421176"/>
                </a:lnTo>
                <a:cubicBezTo>
                  <a:pt x="1849409" y="1419387"/>
                  <a:pt x="1855434" y="1403271"/>
                  <a:pt x="1905919" y="1388125"/>
                </a:cubicBezTo>
                <a:cubicBezTo>
                  <a:pt x="1923854" y="1382744"/>
                  <a:pt x="1942724" y="1381170"/>
                  <a:pt x="1961003" y="1377108"/>
                </a:cubicBezTo>
                <a:cubicBezTo>
                  <a:pt x="1975784" y="1373823"/>
                  <a:pt x="1990567" y="1370442"/>
                  <a:pt x="2005070" y="1366091"/>
                </a:cubicBezTo>
                <a:cubicBezTo>
                  <a:pt x="2027316" y="1359417"/>
                  <a:pt x="2049138" y="1351402"/>
                  <a:pt x="2071172" y="1344058"/>
                </a:cubicBezTo>
                <a:lnTo>
                  <a:pt x="2104222" y="1333041"/>
                </a:lnTo>
                <a:cubicBezTo>
                  <a:pt x="2200772" y="1236491"/>
                  <a:pt x="2078303" y="1354639"/>
                  <a:pt x="2170323" y="1277956"/>
                </a:cubicBezTo>
                <a:cubicBezTo>
                  <a:pt x="2255144" y="1207272"/>
                  <a:pt x="2154371" y="1277575"/>
                  <a:pt x="2236425" y="1222872"/>
                </a:cubicBezTo>
                <a:cubicBezTo>
                  <a:pt x="2302740" y="1134451"/>
                  <a:pt x="2232112" y="1214937"/>
                  <a:pt x="2313543" y="1156771"/>
                </a:cubicBezTo>
                <a:cubicBezTo>
                  <a:pt x="2375816" y="1112290"/>
                  <a:pt x="2318106" y="1134353"/>
                  <a:pt x="2379644" y="1079653"/>
                </a:cubicBezTo>
                <a:cubicBezTo>
                  <a:pt x="2501712" y="971148"/>
                  <a:pt x="2401643" y="1094387"/>
                  <a:pt x="2478796" y="991518"/>
                </a:cubicBezTo>
                <a:cubicBezTo>
                  <a:pt x="2482468" y="976829"/>
                  <a:pt x="2482300" y="960596"/>
                  <a:pt x="2489812" y="947450"/>
                </a:cubicBezTo>
                <a:cubicBezTo>
                  <a:pt x="2497542" y="933923"/>
                  <a:pt x="2517077" y="928866"/>
                  <a:pt x="2522863" y="914400"/>
                </a:cubicBezTo>
                <a:cubicBezTo>
                  <a:pt x="2532507" y="890290"/>
                  <a:pt x="2530208" y="862988"/>
                  <a:pt x="2533880" y="837282"/>
                </a:cubicBezTo>
                <a:cubicBezTo>
                  <a:pt x="2530208" y="796887"/>
                  <a:pt x="2534792" y="754864"/>
                  <a:pt x="2522863" y="716096"/>
                </a:cubicBezTo>
                <a:cubicBezTo>
                  <a:pt x="2518969" y="703441"/>
                  <a:pt x="2501655" y="699983"/>
                  <a:pt x="2489812" y="694062"/>
                </a:cubicBezTo>
                <a:cubicBezTo>
                  <a:pt x="2472124" y="685218"/>
                  <a:pt x="2452799" y="680061"/>
                  <a:pt x="2434728" y="672029"/>
                </a:cubicBezTo>
                <a:cubicBezTo>
                  <a:pt x="2419721" y="665359"/>
                  <a:pt x="2406594" y="653978"/>
                  <a:pt x="2390661" y="649995"/>
                </a:cubicBezTo>
                <a:cubicBezTo>
                  <a:pt x="2347319" y="639159"/>
                  <a:pt x="2258458" y="627961"/>
                  <a:pt x="2258458" y="627961"/>
                </a:cubicBezTo>
                <a:cubicBezTo>
                  <a:pt x="2094747" y="573392"/>
                  <a:pt x="2215568" y="605099"/>
                  <a:pt x="1883885" y="616944"/>
                </a:cubicBezTo>
                <a:cubicBezTo>
                  <a:pt x="1861039" y="620752"/>
                  <a:pt x="1800010" y="629117"/>
                  <a:pt x="1773716" y="638978"/>
                </a:cubicBezTo>
                <a:cubicBezTo>
                  <a:pt x="1758339" y="644745"/>
                  <a:pt x="1744744" y="654543"/>
                  <a:pt x="1729649" y="661012"/>
                </a:cubicBezTo>
                <a:cubicBezTo>
                  <a:pt x="1688520" y="678639"/>
                  <a:pt x="1696376" y="664832"/>
                  <a:pt x="1652531" y="694062"/>
                </a:cubicBezTo>
                <a:cubicBezTo>
                  <a:pt x="1562715" y="753939"/>
                  <a:pt x="1632427" y="726469"/>
                  <a:pt x="1564396" y="749147"/>
                </a:cubicBezTo>
                <a:cubicBezTo>
                  <a:pt x="1468451" y="877071"/>
                  <a:pt x="1601383" y="704159"/>
                  <a:pt x="1487278" y="837282"/>
                </a:cubicBezTo>
                <a:cubicBezTo>
                  <a:pt x="1478661" y="847335"/>
                  <a:pt x="1473861" y="860279"/>
                  <a:pt x="1465244" y="870332"/>
                </a:cubicBezTo>
                <a:cubicBezTo>
                  <a:pt x="1451724" y="886105"/>
                  <a:pt x="1435865" y="899711"/>
                  <a:pt x="1421176" y="914400"/>
                </a:cubicBezTo>
                <a:cubicBezTo>
                  <a:pt x="1385208" y="986338"/>
                  <a:pt x="1410756" y="946854"/>
                  <a:pt x="1333041" y="1024568"/>
                </a:cubicBezTo>
                <a:lnTo>
                  <a:pt x="1333041" y="1024568"/>
                </a:lnTo>
                <a:cubicBezTo>
                  <a:pt x="1279864" y="1104335"/>
                  <a:pt x="1300817" y="1066984"/>
                  <a:pt x="1266940" y="1134737"/>
                </a:cubicBezTo>
                <a:cubicBezTo>
                  <a:pt x="1245685" y="1241012"/>
                  <a:pt x="1271713" y="1147224"/>
                  <a:pt x="1233890" y="1222872"/>
                </a:cubicBezTo>
                <a:cubicBezTo>
                  <a:pt x="1220572" y="1249509"/>
                  <a:pt x="1222447" y="1271748"/>
                  <a:pt x="1211856" y="1299990"/>
                </a:cubicBezTo>
                <a:cubicBezTo>
                  <a:pt x="1206089" y="1315367"/>
                  <a:pt x="1197167" y="1329369"/>
                  <a:pt x="1189822" y="1344058"/>
                </a:cubicBezTo>
                <a:cubicBezTo>
                  <a:pt x="1186150" y="1362419"/>
                  <a:pt x="1185759" y="1381756"/>
                  <a:pt x="1178805" y="1399142"/>
                </a:cubicBezTo>
                <a:cubicBezTo>
                  <a:pt x="1172161" y="1415753"/>
                  <a:pt x="1137092" y="1467220"/>
                  <a:pt x="1123721" y="1487277"/>
                </a:cubicBezTo>
                <a:cubicBezTo>
                  <a:pt x="1120049" y="1501966"/>
                  <a:pt x="1118969" y="1517560"/>
                  <a:pt x="1112704" y="1531344"/>
                </a:cubicBezTo>
                <a:cubicBezTo>
                  <a:pt x="1087011" y="1587869"/>
                  <a:pt x="1068533" y="1592407"/>
                  <a:pt x="1057620" y="1641513"/>
                </a:cubicBezTo>
                <a:cubicBezTo>
                  <a:pt x="1044849" y="1698982"/>
                  <a:pt x="1043542" y="1747096"/>
                  <a:pt x="1035586" y="1806766"/>
                </a:cubicBezTo>
                <a:cubicBezTo>
                  <a:pt x="1032634" y="1828908"/>
                  <a:pt x="1029987" y="1851196"/>
                  <a:pt x="1024569" y="1872867"/>
                </a:cubicBezTo>
                <a:cubicBezTo>
                  <a:pt x="1018936" y="1895399"/>
                  <a:pt x="1009880" y="1916934"/>
                  <a:pt x="1002535" y="1938968"/>
                </a:cubicBezTo>
                <a:cubicBezTo>
                  <a:pt x="998863" y="1972019"/>
                  <a:pt x="991519" y="2004866"/>
                  <a:pt x="991519" y="2038120"/>
                </a:cubicBezTo>
                <a:cubicBezTo>
                  <a:pt x="991519" y="2247473"/>
                  <a:pt x="993171" y="2456939"/>
                  <a:pt x="1002535" y="2666082"/>
                </a:cubicBezTo>
                <a:cubicBezTo>
                  <a:pt x="1004210" y="2703494"/>
                  <a:pt x="1007821" y="2742754"/>
                  <a:pt x="1024569" y="2776250"/>
                </a:cubicBezTo>
                <a:cubicBezTo>
                  <a:pt x="1087600" y="2902312"/>
                  <a:pt x="1023652" y="2785959"/>
                  <a:pt x="1101687" y="2897436"/>
                </a:cubicBezTo>
                <a:cubicBezTo>
                  <a:pt x="1113967" y="2914978"/>
                  <a:pt x="1125162" y="2933368"/>
                  <a:pt x="1134738" y="2952520"/>
                </a:cubicBezTo>
                <a:cubicBezTo>
                  <a:pt x="1139932" y="2962907"/>
                  <a:pt x="1136092" y="2979129"/>
                  <a:pt x="1145755" y="2985571"/>
                </a:cubicBezTo>
                <a:cubicBezTo>
                  <a:pt x="1161335" y="2995958"/>
                  <a:pt x="1182478" y="2992916"/>
                  <a:pt x="1200839" y="2996588"/>
                </a:cubicBezTo>
                <a:cubicBezTo>
                  <a:pt x="1282821" y="3058074"/>
                  <a:pt x="1203511" y="3008495"/>
                  <a:pt x="1299991" y="3040655"/>
                </a:cubicBezTo>
                <a:cubicBezTo>
                  <a:pt x="1354996" y="3058990"/>
                  <a:pt x="1398288" y="3087134"/>
                  <a:pt x="1454227" y="3095740"/>
                </a:cubicBezTo>
                <a:cubicBezTo>
                  <a:pt x="1487094" y="3100796"/>
                  <a:pt x="1520328" y="3103084"/>
                  <a:pt x="1553379" y="3106756"/>
                </a:cubicBezTo>
                <a:cubicBezTo>
                  <a:pt x="1571740" y="3114101"/>
                  <a:pt x="1589702" y="3122536"/>
                  <a:pt x="1608463" y="3128790"/>
                </a:cubicBezTo>
                <a:cubicBezTo>
                  <a:pt x="1663391" y="3147100"/>
                  <a:pt x="1653544" y="3134552"/>
                  <a:pt x="1718632" y="3150824"/>
                </a:cubicBezTo>
                <a:cubicBezTo>
                  <a:pt x="1741164" y="3156457"/>
                  <a:pt x="1762699" y="3165513"/>
                  <a:pt x="1784733" y="3172858"/>
                </a:cubicBezTo>
                <a:cubicBezTo>
                  <a:pt x="1938969" y="3169186"/>
                  <a:pt x="2093475" y="3171669"/>
                  <a:pt x="2247441" y="3161841"/>
                </a:cubicBezTo>
                <a:cubicBezTo>
                  <a:pt x="2267177" y="3160581"/>
                  <a:pt x="2284570" y="3148094"/>
                  <a:pt x="2302526" y="3139807"/>
                </a:cubicBezTo>
                <a:cubicBezTo>
                  <a:pt x="2302574" y="3139785"/>
                  <a:pt x="2412671" y="3084735"/>
                  <a:pt x="2434728" y="3073706"/>
                </a:cubicBezTo>
                <a:cubicBezTo>
                  <a:pt x="2456762" y="3062689"/>
                  <a:pt x="2476345" y="3043375"/>
                  <a:pt x="2500829" y="3040655"/>
                </a:cubicBezTo>
                <a:lnTo>
                  <a:pt x="2599981" y="3029638"/>
                </a:lnTo>
                <a:cubicBezTo>
                  <a:pt x="2651479" y="3022921"/>
                  <a:pt x="2702625" y="3013558"/>
                  <a:pt x="2754217" y="3007605"/>
                </a:cubicBezTo>
                <a:cubicBezTo>
                  <a:pt x="2798146" y="3002536"/>
                  <a:pt x="2842381" y="3000592"/>
                  <a:pt x="2886420" y="2996588"/>
                </a:cubicBezTo>
                <a:lnTo>
                  <a:pt x="2996588" y="2985571"/>
                </a:lnTo>
                <a:cubicBezTo>
                  <a:pt x="3000432" y="2984290"/>
                  <a:pt x="3090108" y="2952520"/>
                  <a:pt x="3106757" y="2952520"/>
                </a:cubicBezTo>
                <a:cubicBezTo>
                  <a:pt x="3150977" y="2952520"/>
                  <a:pt x="3194892" y="2959865"/>
                  <a:pt x="3238959" y="2963537"/>
                </a:cubicBezTo>
                <a:cubicBezTo>
                  <a:pt x="3288931" y="2973531"/>
                  <a:pt x="3291259" y="2966726"/>
                  <a:pt x="3327094" y="2996588"/>
                </a:cubicBezTo>
                <a:cubicBezTo>
                  <a:pt x="3339063" y="3006562"/>
                  <a:pt x="3350171" y="3017669"/>
                  <a:pt x="3360145" y="3029638"/>
                </a:cubicBezTo>
                <a:cubicBezTo>
                  <a:pt x="3368622" y="3039810"/>
                  <a:pt x="3371840" y="3054417"/>
                  <a:pt x="3382179" y="3062689"/>
                </a:cubicBezTo>
                <a:cubicBezTo>
                  <a:pt x="3391247" y="3069943"/>
                  <a:pt x="3404212" y="3070034"/>
                  <a:pt x="3415229" y="3073706"/>
                </a:cubicBezTo>
                <a:cubicBezTo>
                  <a:pt x="3418901" y="3084723"/>
                  <a:pt x="3421053" y="3096369"/>
                  <a:pt x="3426246" y="3106756"/>
                </a:cubicBezTo>
                <a:cubicBezTo>
                  <a:pt x="3432168" y="3118599"/>
                  <a:pt x="3442902" y="3127707"/>
                  <a:pt x="3448280" y="3139807"/>
                </a:cubicBezTo>
                <a:cubicBezTo>
                  <a:pt x="3457713" y="3161031"/>
                  <a:pt x="3470314" y="3205908"/>
                  <a:pt x="3470314" y="3205908"/>
                </a:cubicBezTo>
                <a:cubicBezTo>
                  <a:pt x="3497928" y="3399203"/>
                  <a:pt x="3470570" y="3188475"/>
                  <a:pt x="3492347" y="3580482"/>
                </a:cubicBezTo>
                <a:cubicBezTo>
                  <a:pt x="3497960" y="3681522"/>
                  <a:pt x="3492057" y="3657020"/>
                  <a:pt x="3525398" y="3723701"/>
                </a:cubicBezTo>
                <a:cubicBezTo>
                  <a:pt x="3529070" y="3745735"/>
                  <a:pt x="3529351" y="3768611"/>
                  <a:pt x="3536415" y="3789802"/>
                </a:cubicBezTo>
                <a:cubicBezTo>
                  <a:pt x="3540602" y="3802363"/>
                  <a:pt x="3551880" y="3811357"/>
                  <a:pt x="3558449" y="3822853"/>
                </a:cubicBezTo>
                <a:cubicBezTo>
                  <a:pt x="3566597" y="3837112"/>
                  <a:pt x="3573812" y="3851913"/>
                  <a:pt x="3580482" y="3866920"/>
                </a:cubicBezTo>
                <a:cubicBezTo>
                  <a:pt x="3588514" y="3884992"/>
                  <a:pt x="3593046" y="3904644"/>
                  <a:pt x="3602516" y="3922005"/>
                </a:cubicBezTo>
                <a:cubicBezTo>
                  <a:pt x="3617528" y="3949526"/>
                  <a:pt x="3699238" y="4062794"/>
                  <a:pt x="3712685" y="4076241"/>
                </a:cubicBezTo>
                <a:cubicBezTo>
                  <a:pt x="3734719" y="4098275"/>
                  <a:pt x="3752859" y="4125057"/>
                  <a:pt x="3778786" y="4142342"/>
                </a:cubicBezTo>
                <a:cubicBezTo>
                  <a:pt x="3789803" y="4149687"/>
                  <a:pt x="3801665" y="4155899"/>
                  <a:pt x="3811837" y="4164376"/>
                </a:cubicBezTo>
                <a:cubicBezTo>
                  <a:pt x="3866853" y="4210222"/>
                  <a:pt x="3819855" y="4189082"/>
                  <a:pt x="3877938" y="4208443"/>
                </a:cubicBezTo>
                <a:cubicBezTo>
                  <a:pt x="3899972" y="4223132"/>
                  <a:pt x="3918917" y="4244137"/>
                  <a:pt x="3944039" y="4252511"/>
                </a:cubicBezTo>
                <a:lnTo>
                  <a:pt x="4010140" y="4274544"/>
                </a:lnTo>
                <a:cubicBezTo>
                  <a:pt x="4201093" y="4263312"/>
                  <a:pt x="4134890" y="4263528"/>
                  <a:pt x="4208444" y="4263528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263215" y="1542361"/>
            <a:ext cx="6054520" cy="4274545"/>
          </a:xfrm>
          <a:custGeom>
            <a:avLst/>
            <a:gdLst>
              <a:gd name="connsiteX0" fmla="*/ 1680824 w 6054520"/>
              <a:gd name="connsiteY0" fmla="*/ 0 h 4274545"/>
              <a:gd name="connsiteX1" fmla="*/ 1713874 w 6054520"/>
              <a:gd name="connsiteY1" fmla="*/ 209321 h 4274545"/>
              <a:gd name="connsiteX2" fmla="*/ 1735908 w 6054520"/>
              <a:gd name="connsiteY2" fmla="*/ 242372 h 4274545"/>
              <a:gd name="connsiteX3" fmla="*/ 1757942 w 6054520"/>
              <a:gd name="connsiteY3" fmla="*/ 429658 h 4274545"/>
              <a:gd name="connsiteX4" fmla="*/ 1790992 w 6054520"/>
              <a:gd name="connsiteY4" fmla="*/ 473726 h 4274545"/>
              <a:gd name="connsiteX5" fmla="*/ 1824043 w 6054520"/>
              <a:gd name="connsiteY5" fmla="*/ 638979 h 4274545"/>
              <a:gd name="connsiteX6" fmla="*/ 1846077 w 6054520"/>
              <a:gd name="connsiteY6" fmla="*/ 672029 h 4274545"/>
              <a:gd name="connsiteX7" fmla="*/ 1868110 w 6054520"/>
              <a:gd name="connsiteY7" fmla="*/ 738131 h 4274545"/>
              <a:gd name="connsiteX8" fmla="*/ 1879127 w 6054520"/>
              <a:gd name="connsiteY8" fmla="*/ 771181 h 4274545"/>
              <a:gd name="connsiteX9" fmla="*/ 1901161 w 6054520"/>
              <a:gd name="connsiteY9" fmla="*/ 815249 h 4274545"/>
              <a:gd name="connsiteX10" fmla="*/ 1934212 w 6054520"/>
              <a:gd name="connsiteY10" fmla="*/ 881350 h 4274545"/>
              <a:gd name="connsiteX11" fmla="*/ 2000313 w 6054520"/>
              <a:gd name="connsiteY11" fmla="*/ 1002535 h 4274545"/>
              <a:gd name="connsiteX12" fmla="*/ 2011330 w 6054520"/>
              <a:gd name="connsiteY12" fmla="*/ 1035586 h 4274545"/>
              <a:gd name="connsiteX13" fmla="*/ 2077431 w 6054520"/>
              <a:gd name="connsiteY13" fmla="*/ 1123721 h 4274545"/>
              <a:gd name="connsiteX14" fmla="*/ 2099465 w 6054520"/>
              <a:gd name="connsiteY14" fmla="*/ 1156772 h 4274545"/>
              <a:gd name="connsiteX15" fmla="*/ 2132515 w 6054520"/>
              <a:gd name="connsiteY15" fmla="*/ 1178805 h 4274545"/>
              <a:gd name="connsiteX16" fmla="*/ 2198616 w 6054520"/>
              <a:gd name="connsiteY16" fmla="*/ 1233890 h 4274545"/>
              <a:gd name="connsiteX17" fmla="*/ 2220650 w 6054520"/>
              <a:gd name="connsiteY17" fmla="*/ 1266940 h 4274545"/>
              <a:gd name="connsiteX18" fmla="*/ 2264718 w 6054520"/>
              <a:gd name="connsiteY18" fmla="*/ 1299991 h 4274545"/>
              <a:gd name="connsiteX19" fmla="*/ 2297768 w 6054520"/>
              <a:gd name="connsiteY19" fmla="*/ 1333041 h 4274545"/>
              <a:gd name="connsiteX20" fmla="*/ 2396920 w 6054520"/>
              <a:gd name="connsiteY20" fmla="*/ 1399143 h 4274545"/>
              <a:gd name="connsiteX21" fmla="*/ 2429971 w 6054520"/>
              <a:gd name="connsiteY21" fmla="*/ 1410159 h 4274545"/>
              <a:gd name="connsiteX22" fmla="*/ 2518105 w 6054520"/>
              <a:gd name="connsiteY22" fmla="*/ 1465244 h 4274545"/>
              <a:gd name="connsiteX23" fmla="*/ 2595224 w 6054520"/>
              <a:gd name="connsiteY23" fmla="*/ 1487278 h 4274545"/>
              <a:gd name="connsiteX24" fmla="*/ 2705392 w 6054520"/>
              <a:gd name="connsiteY24" fmla="*/ 1520328 h 4274545"/>
              <a:gd name="connsiteX25" fmla="*/ 2815561 w 6054520"/>
              <a:gd name="connsiteY25" fmla="*/ 1564396 h 4274545"/>
              <a:gd name="connsiteX26" fmla="*/ 2881662 w 6054520"/>
              <a:gd name="connsiteY26" fmla="*/ 1586429 h 4274545"/>
              <a:gd name="connsiteX27" fmla="*/ 2969797 w 6054520"/>
              <a:gd name="connsiteY27" fmla="*/ 1597446 h 4274545"/>
              <a:gd name="connsiteX28" fmla="*/ 3024881 w 6054520"/>
              <a:gd name="connsiteY28" fmla="*/ 1608463 h 4274545"/>
              <a:gd name="connsiteX29" fmla="*/ 3234202 w 6054520"/>
              <a:gd name="connsiteY29" fmla="*/ 1619480 h 4274545"/>
              <a:gd name="connsiteX30" fmla="*/ 4236737 w 6054520"/>
              <a:gd name="connsiteY30" fmla="*/ 1619480 h 4274545"/>
              <a:gd name="connsiteX31" fmla="*/ 4655378 w 6054520"/>
              <a:gd name="connsiteY31" fmla="*/ 1608463 h 4274545"/>
              <a:gd name="connsiteX32" fmla="*/ 4754530 w 6054520"/>
              <a:gd name="connsiteY32" fmla="*/ 1597446 h 4274545"/>
              <a:gd name="connsiteX33" fmla="*/ 4809614 w 6054520"/>
              <a:gd name="connsiteY33" fmla="*/ 1575412 h 4274545"/>
              <a:gd name="connsiteX34" fmla="*/ 4853681 w 6054520"/>
              <a:gd name="connsiteY34" fmla="*/ 1553379 h 4274545"/>
              <a:gd name="connsiteX35" fmla="*/ 4952833 w 6054520"/>
              <a:gd name="connsiteY35" fmla="*/ 1542362 h 4274545"/>
              <a:gd name="connsiteX36" fmla="*/ 5051985 w 6054520"/>
              <a:gd name="connsiteY36" fmla="*/ 1509311 h 4274545"/>
              <a:gd name="connsiteX37" fmla="*/ 5085036 w 6054520"/>
              <a:gd name="connsiteY37" fmla="*/ 1487278 h 4274545"/>
              <a:gd name="connsiteX38" fmla="*/ 5195204 w 6054520"/>
              <a:gd name="connsiteY38" fmla="*/ 1465244 h 4274545"/>
              <a:gd name="connsiteX39" fmla="*/ 5228255 w 6054520"/>
              <a:gd name="connsiteY39" fmla="*/ 1443210 h 4274545"/>
              <a:gd name="connsiteX40" fmla="*/ 5305373 w 6054520"/>
              <a:gd name="connsiteY40" fmla="*/ 1432193 h 4274545"/>
              <a:gd name="connsiteX41" fmla="*/ 5349440 w 6054520"/>
              <a:gd name="connsiteY41" fmla="*/ 1421176 h 4274545"/>
              <a:gd name="connsiteX42" fmla="*/ 5426558 w 6054520"/>
              <a:gd name="connsiteY42" fmla="*/ 1377109 h 4274545"/>
              <a:gd name="connsiteX43" fmla="*/ 5547744 w 6054520"/>
              <a:gd name="connsiteY43" fmla="*/ 1344058 h 4274545"/>
              <a:gd name="connsiteX44" fmla="*/ 5591812 w 6054520"/>
              <a:gd name="connsiteY44" fmla="*/ 1333041 h 4274545"/>
              <a:gd name="connsiteX45" fmla="*/ 5635879 w 6054520"/>
              <a:gd name="connsiteY45" fmla="*/ 1322025 h 4274545"/>
              <a:gd name="connsiteX46" fmla="*/ 5668930 w 6054520"/>
              <a:gd name="connsiteY46" fmla="*/ 1311008 h 4274545"/>
              <a:gd name="connsiteX47" fmla="*/ 5712997 w 6054520"/>
              <a:gd name="connsiteY47" fmla="*/ 1299991 h 4274545"/>
              <a:gd name="connsiteX48" fmla="*/ 5757065 w 6054520"/>
              <a:gd name="connsiteY48" fmla="*/ 1277957 h 4274545"/>
              <a:gd name="connsiteX49" fmla="*/ 5790115 w 6054520"/>
              <a:gd name="connsiteY49" fmla="*/ 1266940 h 4274545"/>
              <a:gd name="connsiteX50" fmla="*/ 5878250 w 6054520"/>
              <a:gd name="connsiteY50" fmla="*/ 1222873 h 4274545"/>
              <a:gd name="connsiteX51" fmla="*/ 5977402 w 6054520"/>
              <a:gd name="connsiteY51" fmla="*/ 1112704 h 4274545"/>
              <a:gd name="connsiteX52" fmla="*/ 6021469 w 6054520"/>
              <a:gd name="connsiteY52" fmla="*/ 1046603 h 4274545"/>
              <a:gd name="connsiteX53" fmla="*/ 6054520 w 6054520"/>
              <a:gd name="connsiteY53" fmla="*/ 903384 h 4274545"/>
              <a:gd name="connsiteX54" fmla="*/ 6032486 w 6054520"/>
              <a:gd name="connsiteY54" fmla="*/ 672029 h 4274545"/>
              <a:gd name="connsiteX55" fmla="*/ 5999436 w 6054520"/>
              <a:gd name="connsiteY55" fmla="*/ 638979 h 4274545"/>
              <a:gd name="connsiteX56" fmla="*/ 5900284 w 6054520"/>
              <a:gd name="connsiteY56" fmla="*/ 561861 h 4274545"/>
              <a:gd name="connsiteX57" fmla="*/ 5779098 w 6054520"/>
              <a:gd name="connsiteY57" fmla="*/ 473726 h 4274545"/>
              <a:gd name="connsiteX58" fmla="*/ 5712997 w 6054520"/>
              <a:gd name="connsiteY58" fmla="*/ 462709 h 4274545"/>
              <a:gd name="connsiteX59" fmla="*/ 5668930 w 6054520"/>
              <a:gd name="connsiteY59" fmla="*/ 440675 h 4274545"/>
              <a:gd name="connsiteX60" fmla="*/ 5437575 w 6054520"/>
              <a:gd name="connsiteY60" fmla="*/ 440675 h 4274545"/>
              <a:gd name="connsiteX61" fmla="*/ 5349440 w 6054520"/>
              <a:gd name="connsiteY61" fmla="*/ 462709 h 4274545"/>
              <a:gd name="connsiteX62" fmla="*/ 5283339 w 6054520"/>
              <a:gd name="connsiteY62" fmla="*/ 495759 h 4274545"/>
              <a:gd name="connsiteX63" fmla="*/ 5206221 w 6054520"/>
              <a:gd name="connsiteY63" fmla="*/ 583894 h 4274545"/>
              <a:gd name="connsiteX64" fmla="*/ 5184187 w 6054520"/>
              <a:gd name="connsiteY64" fmla="*/ 638979 h 4274545"/>
              <a:gd name="connsiteX65" fmla="*/ 5140120 w 6054520"/>
              <a:gd name="connsiteY65" fmla="*/ 826266 h 4274545"/>
              <a:gd name="connsiteX66" fmla="*/ 5118086 w 6054520"/>
              <a:gd name="connsiteY66" fmla="*/ 958468 h 4274545"/>
              <a:gd name="connsiteX67" fmla="*/ 5074019 w 6054520"/>
              <a:gd name="connsiteY67" fmla="*/ 1101687 h 4274545"/>
              <a:gd name="connsiteX68" fmla="*/ 5051985 w 6054520"/>
              <a:gd name="connsiteY68" fmla="*/ 1299991 h 4274545"/>
              <a:gd name="connsiteX69" fmla="*/ 5029951 w 6054520"/>
              <a:gd name="connsiteY69" fmla="*/ 1476261 h 4274545"/>
              <a:gd name="connsiteX70" fmla="*/ 5018934 w 6054520"/>
              <a:gd name="connsiteY70" fmla="*/ 1564396 h 4274545"/>
              <a:gd name="connsiteX71" fmla="*/ 4974867 w 6054520"/>
              <a:gd name="connsiteY71" fmla="*/ 1674564 h 4274545"/>
              <a:gd name="connsiteX72" fmla="*/ 4963850 w 6054520"/>
              <a:gd name="connsiteY72" fmla="*/ 1751682 h 4274545"/>
              <a:gd name="connsiteX73" fmla="*/ 4919783 w 6054520"/>
              <a:gd name="connsiteY73" fmla="*/ 1839817 h 4274545"/>
              <a:gd name="connsiteX74" fmla="*/ 4908766 w 6054520"/>
              <a:gd name="connsiteY74" fmla="*/ 2016087 h 4274545"/>
              <a:gd name="connsiteX75" fmla="*/ 4886732 w 6054520"/>
              <a:gd name="connsiteY75" fmla="*/ 2049138 h 4274545"/>
              <a:gd name="connsiteX76" fmla="*/ 4875715 w 6054520"/>
              <a:gd name="connsiteY76" fmla="*/ 2093205 h 4274545"/>
              <a:gd name="connsiteX77" fmla="*/ 4842665 w 6054520"/>
              <a:gd name="connsiteY77" fmla="*/ 2137273 h 4274545"/>
              <a:gd name="connsiteX78" fmla="*/ 4820631 w 6054520"/>
              <a:gd name="connsiteY78" fmla="*/ 2192357 h 4274545"/>
              <a:gd name="connsiteX79" fmla="*/ 4732496 w 6054520"/>
              <a:gd name="connsiteY79" fmla="*/ 2258458 h 4274545"/>
              <a:gd name="connsiteX80" fmla="*/ 4710462 w 6054520"/>
              <a:gd name="connsiteY80" fmla="*/ 2291509 h 4274545"/>
              <a:gd name="connsiteX81" fmla="*/ 4688428 w 6054520"/>
              <a:gd name="connsiteY81" fmla="*/ 2335576 h 4274545"/>
              <a:gd name="connsiteX82" fmla="*/ 4633344 w 6054520"/>
              <a:gd name="connsiteY82" fmla="*/ 2379644 h 4274545"/>
              <a:gd name="connsiteX83" fmla="*/ 4578260 w 6054520"/>
              <a:gd name="connsiteY83" fmla="*/ 2445745 h 4274545"/>
              <a:gd name="connsiteX84" fmla="*/ 4512158 w 6054520"/>
              <a:gd name="connsiteY84" fmla="*/ 2511846 h 4274545"/>
              <a:gd name="connsiteX85" fmla="*/ 4457074 w 6054520"/>
              <a:gd name="connsiteY85" fmla="*/ 2544897 h 4274545"/>
              <a:gd name="connsiteX86" fmla="*/ 4413007 w 6054520"/>
              <a:gd name="connsiteY86" fmla="*/ 2588964 h 4274545"/>
              <a:gd name="connsiteX87" fmla="*/ 4335889 w 6054520"/>
              <a:gd name="connsiteY87" fmla="*/ 2622015 h 4274545"/>
              <a:gd name="connsiteX88" fmla="*/ 4203686 w 6054520"/>
              <a:gd name="connsiteY88" fmla="*/ 2677099 h 4274545"/>
              <a:gd name="connsiteX89" fmla="*/ 4170636 w 6054520"/>
              <a:gd name="connsiteY89" fmla="*/ 2710150 h 4274545"/>
              <a:gd name="connsiteX90" fmla="*/ 4115551 w 6054520"/>
              <a:gd name="connsiteY90" fmla="*/ 2721167 h 4274545"/>
              <a:gd name="connsiteX91" fmla="*/ 4071484 w 6054520"/>
              <a:gd name="connsiteY91" fmla="*/ 2732184 h 4274545"/>
              <a:gd name="connsiteX92" fmla="*/ 3928265 w 6054520"/>
              <a:gd name="connsiteY92" fmla="*/ 2798285 h 4274545"/>
              <a:gd name="connsiteX93" fmla="*/ 3774028 w 6054520"/>
              <a:gd name="connsiteY93" fmla="*/ 2820319 h 4274545"/>
              <a:gd name="connsiteX94" fmla="*/ 3707927 w 6054520"/>
              <a:gd name="connsiteY94" fmla="*/ 2853369 h 4274545"/>
              <a:gd name="connsiteX95" fmla="*/ 3619792 w 6054520"/>
              <a:gd name="connsiteY95" fmla="*/ 2875403 h 4274545"/>
              <a:gd name="connsiteX96" fmla="*/ 3564708 w 6054520"/>
              <a:gd name="connsiteY96" fmla="*/ 2908453 h 4274545"/>
              <a:gd name="connsiteX97" fmla="*/ 3465556 w 6054520"/>
              <a:gd name="connsiteY97" fmla="*/ 2930487 h 4274545"/>
              <a:gd name="connsiteX98" fmla="*/ 3432505 w 6054520"/>
              <a:gd name="connsiteY98" fmla="*/ 2941504 h 4274545"/>
              <a:gd name="connsiteX99" fmla="*/ 3388438 w 6054520"/>
              <a:gd name="connsiteY99" fmla="*/ 2952521 h 4274545"/>
              <a:gd name="connsiteX100" fmla="*/ 2727426 w 6054520"/>
              <a:gd name="connsiteY100" fmla="*/ 2941504 h 4274545"/>
              <a:gd name="connsiteX101" fmla="*/ 2683358 w 6054520"/>
              <a:gd name="connsiteY101" fmla="*/ 2930487 h 4274545"/>
              <a:gd name="connsiteX102" fmla="*/ 2606240 w 6054520"/>
              <a:gd name="connsiteY102" fmla="*/ 2919470 h 4274545"/>
              <a:gd name="connsiteX103" fmla="*/ 2551156 w 6054520"/>
              <a:gd name="connsiteY103" fmla="*/ 2875403 h 4274545"/>
              <a:gd name="connsiteX104" fmla="*/ 2474038 w 6054520"/>
              <a:gd name="connsiteY104" fmla="*/ 2842352 h 4274545"/>
              <a:gd name="connsiteX105" fmla="*/ 2418954 w 6054520"/>
              <a:gd name="connsiteY105" fmla="*/ 2831335 h 4274545"/>
              <a:gd name="connsiteX106" fmla="*/ 2374886 w 6054520"/>
              <a:gd name="connsiteY106" fmla="*/ 2820319 h 4274545"/>
              <a:gd name="connsiteX107" fmla="*/ 2341836 w 6054520"/>
              <a:gd name="connsiteY107" fmla="*/ 2798285 h 4274545"/>
              <a:gd name="connsiteX108" fmla="*/ 2286751 w 6054520"/>
              <a:gd name="connsiteY108" fmla="*/ 2787268 h 4274545"/>
              <a:gd name="connsiteX109" fmla="*/ 2253701 w 6054520"/>
              <a:gd name="connsiteY109" fmla="*/ 2776251 h 4274545"/>
              <a:gd name="connsiteX110" fmla="*/ 2209633 w 6054520"/>
              <a:gd name="connsiteY110" fmla="*/ 2765234 h 4274545"/>
              <a:gd name="connsiteX111" fmla="*/ 2165566 w 6054520"/>
              <a:gd name="connsiteY111" fmla="*/ 2743200 h 4274545"/>
              <a:gd name="connsiteX112" fmla="*/ 2088448 w 6054520"/>
              <a:gd name="connsiteY112" fmla="*/ 2721167 h 4274545"/>
              <a:gd name="connsiteX113" fmla="*/ 2055397 w 6054520"/>
              <a:gd name="connsiteY113" fmla="*/ 2699133 h 4274545"/>
              <a:gd name="connsiteX114" fmla="*/ 2011330 w 6054520"/>
              <a:gd name="connsiteY114" fmla="*/ 2688116 h 4274545"/>
              <a:gd name="connsiteX115" fmla="*/ 1879127 w 6054520"/>
              <a:gd name="connsiteY115" fmla="*/ 2577947 h 4274545"/>
              <a:gd name="connsiteX116" fmla="*/ 1746925 w 6054520"/>
              <a:gd name="connsiteY116" fmla="*/ 2522863 h 4274545"/>
              <a:gd name="connsiteX117" fmla="*/ 1669807 w 6054520"/>
              <a:gd name="connsiteY117" fmla="*/ 2467779 h 4274545"/>
              <a:gd name="connsiteX118" fmla="*/ 1581672 w 6054520"/>
              <a:gd name="connsiteY118" fmla="*/ 2445745 h 4274545"/>
              <a:gd name="connsiteX119" fmla="*/ 1515571 w 6054520"/>
              <a:gd name="connsiteY119" fmla="*/ 2423711 h 4274545"/>
              <a:gd name="connsiteX120" fmla="*/ 1427436 w 6054520"/>
              <a:gd name="connsiteY120" fmla="*/ 2390661 h 4274545"/>
              <a:gd name="connsiteX121" fmla="*/ 1394385 w 6054520"/>
              <a:gd name="connsiteY121" fmla="*/ 2368627 h 4274545"/>
              <a:gd name="connsiteX122" fmla="*/ 1262183 w 6054520"/>
              <a:gd name="connsiteY122" fmla="*/ 2335576 h 4274545"/>
              <a:gd name="connsiteX123" fmla="*/ 1163031 w 6054520"/>
              <a:gd name="connsiteY123" fmla="*/ 2302526 h 4274545"/>
              <a:gd name="connsiteX124" fmla="*/ 1118963 w 6054520"/>
              <a:gd name="connsiteY124" fmla="*/ 2291509 h 4274545"/>
              <a:gd name="connsiteX125" fmla="*/ 942693 w 6054520"/>
              <a:gd name="connsiteY125" fmla="*/ 2269475 h 4274545"/>
              <a:gd name="connsiteX126" fmla="*/ 799474 w 6054520"/>
              <a:gd name="connsiteY126" fmla="*/ 2280492 h 4274545"/>
              <a:gd name="connsiteX127" fmla="*/ 744390 w 6054520"/>
              <a:gd name="connsiteY127" fmla="*/ 2324559 h 4274545"/>
              <a:gd name="connsiteX128" fmla="*/ 700322 w 6054520"/>
              <a:gd name="connsiteY128" fmla="*/ 2368627 h 4274545"/>
              <a:gd name="connsiteX129" fmla="*/ 667272 w 6054520"/>
              <a:gd name="connsiteY129" fmla="*/ 2434728 h 4274545"/>
              <a:gd name="connsiteX130" fmla="*/ 645238 w 6054520"/>
              <a:gd name="connsiteY130" fmla="*/ 2467779 h 4274545"/>
              <a:gd name="connsiteX131" fmla="*/ 634221 w 6054520"/>
              <a:gd name="connsiteY131" fmla="*/ 2511846 h 4274545"/>
              <a:gd name="connsiteX132" fmla="*/ 590154 w 6054520"/>
              <a:gd name="connsiteY132" fmla="*/ 2566931 h 4274545"/>
              <a:gd name="connsiteX133" fmla="*/ 601171 w 6054520"/>
              <a:gd name="connsiteY133" fmla="*/ 2996588 h 4274545"/>
              <a:gd name="connsiteX134" fmla="*/ 623204 w 6054520"/>
              <a:gd name="connsiteY134" fmla="*/ 3040656 h 4274545"/>
              <a:gd name="connsiteX135" fmla="*/ 689305 w 6054520"/>
              <a:gd name="connsiteY135" fmla="*/ 3139808 h 4274545"/>
              <a:gd name="connsiteX136" fmla="*/ 711339 w 6054520"/>
              <a:gd name="connsiteY136" fmla="*/ 3172858 h 4274545"/>
              <a:gd name="connsiteX137" fmla="*/ 777440 w 6054520"/>
              <a:gd name="connsiteY137" fmla="*/ 3260993 h 4274545"/>
              <a:gd name="connsiteX138" fmla="*/ 821508 w 6054520"/>
              <a:gd name="connsiteY138" fmla="*/ 3294044 h 4274545"/>
              <a:gd name="connsiteX139" fmla="*/ 942693 w 6054520"/>
              <a:gd name="connsiteY139" fmla="*/ 3437263 h 4274545"/>
              <a:gd name="connsiteX140" fmla="*/ 1030828 w 6054520"/>
              <a:gd name="connsiteY140" fmla="*/ 3492347 h 4274545"/>
              <a:gd name="connsiteX141" fmla="*/ 1085913 w 6054520"/>
              <a:gd name="connsiteY141" fmla="*/ 3547432 h 4274545"/>
              <a:gd name="connsiteX142" fmla="*/ 1107946 w 6054520"/>
              <a:gd name="connsiteY142" fmla="*/ 3580482 h 4274545"/>
              <a:gd name="connsiteX143" fmla="*/ 1163031 w 6054520"/>
              <a:gd name="connsiteY143" fmla="*/ 3602516 h 4274545"/>
              <a:gd name="connsiteX144" fmla="*/ 1207098 w 6054520"/>
              <a:gd name="connsiteY144" fmla="*/ 3635567 h 4274545"/>
              <a:gd name="connsiteX145" fmla="*/ 1262183 w 6054520"/>
              <a:gd name="connsiteY145" fmla="*/ 3668617 h 4274545"/>
              <a:gd name="connsiteX146" fmla="*/ 1416419 w 6054520"/>
              <a:gd name="connsiteY146" fmla="*/ 3767769 h 4274545"/>
              <a:gd name="connsiteX147" fmla="*/ 1647773 w 6054520"/>
              <a:gd name="connsiteY147" fmla="*/ 3888955 h 4274545"/>
              <a:gd name="connsiteX148" fmla="*/ 1802009 w 6054520"/>
              <a:gd name="connsiteY148" fmla="*/ 3966073 h 4274545"/>
              <a:gd name="connsiteX149" fmla="*/ 2000313 w 6054520"/>
              <a:gd name="connsiteY149" fmla="*/ 4065225 h 4274545"/>
              <a:gd name="connsiteX150" fmla="*/ 2209633 w 6054520"/>
              <a:gd name="connsiteY150" fmla="*/ 4131326 h 4274545"/>
              <a:gd name="connsiteX151" fmla="*/ 2319802 w 6054520"/>
              <a:gd name="connsiteY151" fmla="*/ 4186410 h 4274545"/>
              <a:gd name="connsiteX152" fmla="*/ 2573190 w 6054520"/>
              <a:gd name="connsiteY152" fmla="*/ 4230478 h 4274545"/>
              <a:gd name="connsiteX153" fmla="*/ 2892679 w 6054520"/>
              <a:gd name="connsiteY153" fmla="*/ 4274545 h 4274545"/>
              <a:gd name="connsiteX154" fmla="*/ 3840130 w 6054520"/>
              <a:gd name="connsiteY154" fmla="*/ 4252511 h 4274545"/>
              <a:gd name="connsiteX155" fmla="*/ 3895214 w 6054520"/>
              <a:gd name="connsiteY155" fmla="*/ 4230478 h 4274545"/>
              <a:gd name="connsiteX156" fmla="*/ 4005383 w 6054520"/>
              <a:gd name="connsiteY156" fmla="*/ 4164376 h 4274545"/>
              <a:gd name="connsiteX157" fmla="*/ 4060467 w 6054520"/>
              <a:gd name="connsiteY157" fmla="*/ 4109292 h 4274545"/>
              <a:gd name="connsiteX158" fmla="*/ 4126568 w 6054520"/>
              <a:gd name="connsiteY158" fmla="*/ 4054208 h 4274545"/>
              <a:gd name="connsiteX159" fmla="*/ 4236737 w 6054520"/>
              <a:gd name="connsiteY159" fmla="*/ 3888955 h 4274545"/>
              <a:gd name="connsiteX160" fmla="*/ 4280804 w 6054520"/>
              <a:gd name="connsiteY160" fmla="*/ 3822853 h 4274545"/>
              <a:gd name="connsiteX161" fmla="*/ 4291821 w 6054520"/>
              <a:gd name="connsiteY161" fmla="*/ 3778786 h 4274545"/>
              <a:gd name="connsiteX162" fmla="*/ 4302838 w 6054520"/>
              <a:gd name="connsiteY162" fmla="*/ 3723702 h 4274545"/>
              <a:gd name="connsiteX163" fmla="*/ 4324872 w 6054520"/>
              <a:gd name="connsiteY163" fmla="*/ 3679634 h 4274545"/>
              <a:gd name="connsiteX164" fmla="*/ 4313855 w 6054520"/>
              <a:gd name="connsiteY164" fmla="*/ 2820319 h 4274545"/>
              <a:gd name="connsiteX165" fmla="*/ 4269787 w 6054520"/>
              <a:gd name="connsiteY165" fmla="*/ 2754217 h 4274545"/>
              <a:gd name="connsiteX166" fmla="*/ 4236737 w 6054520"/>
              <a:gd name="connsiteY166" fmla="*/ 2666082 h 4274545"/>
              <a:gd name="connsiteX167" fmla="*/ 4203686 w 6054520"/>
              <a:gd name="connsiteY167" fmla="*/ 2622015 h 4274545"/>
              <a:gd name="connsiteX168" fmla="*/ 4159619 w 6054520"/>
              <a:gd name="connsiteY168" fmla="*/ 2544897 h 4274545"/>
              <a:gd name="connsiteX169" fmla="*/ 4027416 w 6054520"/>
              <a:gd name="connsiteY169" fmla="*/ 2357610 h 4274545"/>
              <a:gd name="connsiteX170" fmla="*/ 3950298 w 6054520"/>
              <a:gd name="connsiteY170" fmla="*/ 2291509 h 4274545"/>
              <a:gd name="connsiteX171" fmla="*/ 3895214 w 6054520"/>
              <a:gd name="connsiteY171" fmla="*/ 2236425 h 4274545"/>
              <a:gd name="connsiteX172" fmla="*/ 3862163 w 6054520"/>
              <a:gd name="connsiteY172" fmla="*/ 2192357 h 4274545"/>
              <a:gd name="connsiteX173" fmla="*/ 3785045 w 6054520"/>
              <a:gd name="connsiteY173" fmla="*/ 2137273 h 4274545"/>
              <a:gd name="connsiteX174" fmla="*/ 3696910 w 6054520"/>
              <a:gd name="connsiteY174" fmla="*/ 2049138 h 4274545"/>
              <a:gd name="connsiteX175" fmla="*/ 3564708 w 6054520"/>
              <a:gd name="connsiteY175" fmla="*/ 1949986 h 4274545"/>
              <a:gd name="connsiteX176" fmla="*/ 3509624 w 6054520"/>
              <a:gd name="connsiteY176" fmla="*/ 1927952 h 4274545"/>
              <a:gd name="connsiteX177" fmla="*/ 3443522 w 6054520"/>
              <a:gd name="connsiteY177" fmla="*/ 1883885 h 4274545"/>
              <a:gd name="connsiteX178" fmla="*/ 3399455 w 6054520"/>
              <a:gd name="connsiteY178" fmla="*/ 1850834 h 4274545"/>
              <a:gd name="connsiteX179" fmla="*/ 3333354 w 6054520"/>
              <a:gd name="connsiteY179" fmla="*/ 1839817 h 4274545"/>
              <a:gd name="connsiteX180" fmla="*/ 3300303 w 6054520"/>
              <a:gd name="connsiteY180" fmla="*/ 1817784 h 4274545"/>
              <a:gd name="connsiteX181" fmla="*/ 3245219 w 6054520"/>
              <a:gd name="connsiteY181" fmla="*/ 1806767 h 4274545"/>
              <a:gd name="connsiteX182" fmla="*/ 2804544 w 6054520"/>
              <a:gd name="connsiteY182" fmla="*/ 1839817 h 4274545"/>
              <a:gd name="connsiteX183" fmla="*/ 2639291 w 6054520"/>
              <a:gd name="connsiteY183" fmla="*/ 1872868 h 4274545"/>
              <a:gd name="connsiteX184" fmla="*/ 2529122 w 6054520"/>
              <a:gd name="connsiteY184" fmla="*/ 1916935 h 4274545"/>
              <a:gd name="connsiteX185" fmla="*/ 2452004 w 6054520"/>
              <a:gd name="connsiteY185" fmla="*/ 1949986 h 4274545"/>
              <a:gd name="connsiteX186" fmla="*/ 2330819 w 6054520"/>
              <a:gd name="connsiteY186" fmla="*/ 2016087 h 4274545"/>
              <a:gd name="connsiteX187" fmla="*/ 2275734 w 6054520"/>
              <a:gd name="connsiteY187" fmla="*/ 2038121 h 4274545"/>
              <a:gd name="connsiteX188" fmla="*/ 2176583 w 6054520"/>
              <a:gd name="connsiteY188" fmla="*/ 2093205 h 4274545"/>
              <a:gd name="connsiteX189" fmla="*/ 2132515 w 6054520"/>
              <a:gd name="connsiteY189" fmla="*/ 2126256 h 4274545"/>
              <a:gd name="connsiteX190" fmla="*/ 2110481 w 6054520"/>
              <a:gd name="connsiteY190" fmla="*/ 2159306 h 4274545"/>
              <a:gd name="connsiteX191" fmla="*/ 2055397 w 6054520"/>
              <a:gd name="connsiteY191" fmla="*/ 2192357 h 4274545"/>
              <a:gd name="connsiteX192" fmla="*/ 2011330 w 6054520"/>
              <a:gd name="connsiteY192" fmla="*/ 2225408 h 4274545"/>
              <a:gd name="connsiteX193" fmla="*/ 1912178 w 6054520"/>
              <a:gd name="connsiteY193" fmla="*/ 2291509 h 4274545"/>
              <a:gd name="connsiteX194" fmla="*/ 1846077 w 6054520"/>
              <a:gd name="connsiteY194" fmla="*/ 2346593 h 4274545"/>
              <a:gd name="connsiteX195" fmla="*/ 1813026 w 6054520"/>
              <a:gd name="connsiteY195" fmla="*/ 2368627 h 4274545"/>
              <a:gd name="connsiteX196" fmla="*/ 1680824 w 6054520"/>
              <a:gd name="connsiteY196" fmla="*/ 2489812 h 4274545"/>
              <a:gd name="connsiteX197" fmla="*/ 1647773 w 6054520"/>
              <a:gd name="connsiteY197" fmla="*/ 2533880 h 4274545"/>
              <a:gd name="connsiteX198" fmla="*/ 1581672 w 6054520"/>
              <a:gd name="connsiteY198" fmla="*/ 2599981 h 4274545"/>
              <a:gd name="connsiteX199" fmla="*/ 1537604 w 6054520"/>
              <a:gd name="connsiteY199" fmla="*/ 2666082 h 4274545"/>
              <a:gd name="connsiteX200" fmla="*/ 1449469 w 6054520"/>
              <a:gd name="connsiteY200" fmla="*/ 2743200 h 4274545"/>
              <a:gd name="connsiteX201" fmla="*/ 1405402 w 6054520"/>
              <a:gd name="connsiteY201" fmla="*/ 2787268 h 4274545"/>
              <a:gd name="connsiteX202" fmla="*/ 1361334 w 6054520"/>
              <a:gd name="connsiteY202" fmla="*/ 2820319 h 4274545"/>
              <a:gd name="connsiteX203" fmla="*/ 1306250 w 6054520"/>
              <a:gd name="connsiteY203" fmla="*/ 2875403 h 4274545"/>
              <a:gd name="connsiteX204" fmla="*/ 1262183 w 6054520"/>
              <a:gd name="connsiteY204" fmla="*/ 2897437 h 4274545"/>
              <a:gd name="connsiteX205" fmla="*/ 1229132 w 6054520"/>
              <a:gd name="connsiteY205" fmla="*/ 2930487 h 4274545"/>
              <a:gd name="connsiteX206" fmla="*/ 1052862 w 6054520"/>
              <a:gd name="connsiteY206" fmla="*/ 3062690 h 4274545"/>
              <a:gd name="connsiteX207" fmla="*/ 975744 w 6054520"/>
              <a:gd name="connsiteY207" fmla="*/ 3128791 h 4274545"/>
              <a:gd name="connsiteX208" fmla="*/ 887609 w 6054520"/>
              <a:gd name="connsiteY208" fmla="*/ 3216926 h 4274545"/>
              <a:gd name="connsiteX209" fmla="*/ 854558 w 6054520"/>
              <a:gd name="connsiteY209" fmla="*/ 3238959 h 4274545"/>
              <a:gd name="connsiteX210" fmla="*/ 777440 w 6054520"/>
              <a:gd name="connsiteY210" fmla="*/ 3327094 h 4274545"/>
              <a:gd name="connsiteX211" fmla="*/ 744390 w 6054520"/>
              <a:gd name="connsiteY211" fmla="*/ 3349128 h 4274545"/>
              <a:gd name="connsiteX212" fmla="*/ 700322 w 6054520"/>
              <a:gd name="connsiteY212" fmla="*/ 3382179 h 4274545"/>
              <a:gd name="connsiteX213" fmla="*/ 590154 w 6054520"/>
              <a:gd name="connsiteY213" fmla="*/ 3525398 h 4274545"/>
              <a:gd name="connsiteX214" fmla="*/ 546086 w 6054520"/>
              <a:gd name="connsiteY214" fmla="*/ 3558449 h 4274545"/>
              <a:gd name="connsiteX215" fmla="*/ 524052 w 6054520"/>
              <a:gd name="connsiteY215" fmla="*/ 3591499 h 4274545"/>
              <a:gd name="connsiteX216" fmla="*/ 446934 w 6054520"/>
              <a:gd name="connsiteY216" fmla="*/ 3668617 h 4274545"/>
              <a:gd name="connsiteX217" fmla="*/ 424901 w 6054520"/>
              <a:gd name="connsiteY217" fmla="*/ 3701668 h 4274545"/>
              <a:gd name="connsiteX218" fmla="*/ 391850 w 6054520"/>
              <a:gd name="connsiteY218" fmla="*/ 3723702 h 4274545"/>
              <a:gd name="connsiteX219" fmla="*/ 347783 w 6054520"/>
              <a:gd name="connsiteY219" fmla="*/ 3734719 h 4274545"/>
              <a:gd name="connsiteX220" fmla="*/ 281681 w 6054520"/>
              <a:gd name="connsiteY220" fmla="*/ 3778786 h 4274545"/>
              <a:gd name="connsiteX221" fmla="*/ 248631 w 6054520"/>
              <a:gd name="connsiteY221" fmla="*/ 3800820 h 4274545"/>
              <a:gd name="connsiteX222" fmla="*/ 160496 w 6054520"/>
              <a:gd name="connsiteY222" fmla="*/ 3844887 h 4274545"/>
              <a:gd name="connsiteX223" fmla="*/ 50327 w 6054520"/>
              <a:gd name="connsiteY223" fmla="*/ 3899972 h 4274545"/>
              <a:gd name="connsiteX224" fmla="*/ 6260 w 6054520"/>
              <a:gd name="connsiteY224" fmla="*/ 3955056 h 4274545"/>
              <a:gd name="connsiteX225" fmla="*/ 28293 w 6054520"/>
              <a:gd name="connsiteY225" fmla="*/ 3977090 h 42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6054520" h="4274545">
                <a:moveTo>
                  <a:pt x="1680824" y="0"/>
                </a:moveTo>
                <a:cubicBezTo>
                  <a:pt x="1691841" y="69774"/>
                  <a:pt x="1698219" y="140440"/>
                  <a:pt x="1713874" y="209321"/>
                </a:cubicBezTo>
                <a:cubicBezTo>
                  <a:pt x="1716808" y="222233"/>
                  <a:pt x="1732697" y="229527"/>
                  <a:pt x="1735908" y="242372"/>
                </a:cubicBezTo>
                <a:cubicBezTo>
                  <a:pt x="1736593" y="245113"/>
                  <a:pt x="1754910" y="420562"/>
                  <a:pt x="1757942" y="429658"/>
                </a:cubicBezTo>
                <a:cubicBezTo>
                  <a:pt x="1763748" y="447077"/>
                  <a:pt x="1779975" y="459037"/>
                  <a:pt x="1790992" y="473726"/>
                </a:cubicBezTo>
                <a:cubicBezTo>
                  <a:pt x="1799146" y="530804"/>
                  <a:pt x="1804044" y="583983"/>
                  <a:pt x="1824043" y="638979"/>
                </a:cubicBezTo>
                <a:cubicBezTo>
                  <a:pt x="1828568" y="651422"/>
                  <a:pt x="1838732" y="661012"/>
                  <a:pt x="1846077" y="672029"/>
                </a:cubicBezTo>
                <a:lnTo>
                  <a:pt x="1868110" y="738131"/>
                </a:lnTo>
                <a:cubicBezTo>
                  <a:pt x="1871782" y="749148"/>
                  <a:pt x="1873934" y="760794"/>
                  <a:pt x="1879127" y="771181"/>
                </a:cubicBezTo>
                <a:cubicBezTo>
                  <a:pt x="1886472" y="785870"/>
                  <a:pt x="1894692" y="800154"/>
                  <a:pt x="1901161" y="815249"/>
                </a:cubicBezTo>
                <a:cubicBezTo>
                  <a:pt x="1928528" y="879104"/>
                  <a:pt x="1891868" y="817835"/>
                  <a:pt x="1934212" y="881350"/>
                </a:cubicBezTo>
                <a:cubicBezTo>
                  <a:pt x="1978144" y="1013150"/>
                  <a:pt x="1927093" y="885384"/>
                  <a:pt x="2000313" y="1002535"/>
                </a:cubicBezTo>
                <a:cubicBezTo>
                  <a:pt x="2006468" y="1012383"/>
                  <a:pt x="2006137" y="1025199"/>
                  <a:pt x="2011330" y="1035586"/>
                </a:cubicBezTo>
                <a:cubicBezTo>
                  <a:pt x="2051843" y="1116613"/>
                  <a:pt x="2029641" y="1066373"/>
                  <a:pt x="2077431" y="1123721"/>
                </a:cubicBezTo>
                <a:cubicBezTo>
                  <a:pt x="2085908" y="1133893"/>
                  <a:pt x="2090102" y="1147409"/>
                  <a:pt x="2099465" y="1156772"/>
                </a:cubicBezTo>
                <a:cubicBezTo>
                  <a:pt x="2108827" y="1166134"/>
                  <a:pt x="2122064" y="1170676"/>
                  <a:pt x="2132515" y="1178805"/>
                </a:cubicBezTo>
                <a:cubicBezTo>
                  <a:pt x="2155155" y="1196414"/>
                  <a:pt x="2178335" y="1213609"/>
                  <a:pt x="2198616" y="1233890"/>
                </a:cubicBezTo>
                <a:cubicBezTo>
                  <a:pt x="2207978" y="1243252"/>
                  <a:pt x="2211287" y="1257578"/>
                  <a:pt x="2220650" y="1266940"/>
                </a:cubicBezTo>
                <a:cubicBezTo>
                  <a:pt x="2233634" y="1279924"/>
                  <a:pt x="2250777" y="1288041"/>
                  <a:pt x="2264718" y="1299991"/>
                </a:cubicBezTo>
                <a:cubicBezTo>
                  <a:pt x="2276547" y="1310130"/>
                  <a:pt x="2285939" y="1322902"/>
                  <a:pt x="2297768" y="1333041"/>
                </a:cubicBezTo>
                <a:cubicBezTo>
                  <a:pt x="2323599" y="1355181"/>
                  <a:pt x="2367336" y="1384351"/>
                  <a:pt x="2396920" y="1399143"/>
                </a:cubicBezTo>
                <a:cubicBezTo>
                  <a:pt x="2407307" y="1404336"/>
                  <a:pt x="2418954" y="1406487"/>
                  <a:pt x="2429971" y="1410159"/>
                </a:cubicBezTo>
                <a:cubicBezTo>
                  <a:pt x="2456190" y="1427639"/>
                  <a:pt x="2491529" y="1451956"/>
                  <a:pt x="2518105" y="1465244"/>
                </a:cubicBezTo>
                <a:cubicBezTo>
                  <a:pt x="2539323" y="1475853"/>
                  <a:pt x="2574047" y="1480219"/>
                  <a:pt x="2595224" y="1487278"/>
                </a:cubicBezTo>
                <a:cubicBezTo>
                  <a:pt x="2703929" y="1523512"/>
                  <a:pt x="2596606" y="1498570"/>
                  <a:pt x="2705392" y="1520328"/>
                </a:cubicBezTo>
                <a:cubicBezTo>
                  <a:pt x="2770231" y="1552747"/>
                  <a:pt x="2733883" y="1537170"/>
                  <a:pt x="2815561" y="1564396"/>
                </a:cubicBezTo>
                <a:cubicBezTo>
                  <a:pt x="2837595" y="1571740"/>
                  <a:pt x="2858616" y="1583548"/>
                  <a:pt x="2881662" y="1586429"/>
                </a:cubicBezTo>
                <a:cubicBezTo>
                  <a:pt x="2911040" y="1590101"/>
                  <a:pt x="2940534" y="1592944"/>
                  <a:pt x="2969797" y="1597446"/>
                </a:cubicBezTo>
                <a:cubicBezTo>
                  <a:pt x="2988304" y="1600293"/>
                  <a:pt x="3006221" y="1606908"/>
                  <a:pt x="3024881" y="1608463"/>
                </a:cubicBezTo>
                <a:cubicBezTo>
                  <a:pt x="3094510" y="1614265"/>
                  <a:pt x="3164428" y="1615808"/>
                  <a:pt x="3234202" y="1619480"/>
                </a:cubicBezTo>
                <a:cubicBezTo>
                  <a:pt x="3621902" y="1667943"/>
                  <a:pt x="3322619" y="1634590"/>
                  <a:pt x="4236737" y="1619480"/>
                </a:cubicBezTo>
                <a:lnTo>
                  <a:pt x="4655378" y="1608463"/>
                </a:lnTo>
                <a:cubicBezTo>
                  <a:pt x="4688429" y="1604791"/>
                  <a:pt x="4722014" y="1604414"/>
                  <a:pt x="4754530" y="1597446"/>
                </a:cubicBezTo>
                <a:cubicBezTo>
                  <a:pt x="4773867" y="1593302"/>
                  <a:pt x="4791543" y="1583444"/>
                  <a:pt x="4809614" y="1575412"/>
                </a:cubicBezTo>
                <a:cubicBezTo>
                  <a:pt x="4824621" y="1568742"/>
                  <a:pt x="4837679" y="1557072"/>
                  <a:pt x="4853681" y="1553379"/>
                </a:cubicBezTo>
                <a:cubicBezTo>
                  <a:pt x="4886083" y="1545902"/>
                  <a:pt x="4919782" y="1546034"/>
                  <a:pt x="4952833" y="1542362"/>
                </a:cubicBezTo>
                <a:cubicBezTo>
                  <a:pt x="5101051" y="1468253"/>
                  <a:pt x="4881145" y="1573375"/>
                  <a:pt x="5051985" y="1509311"/>
                </a:cubicBezTo>
                <a:cubicBezTo>
                  <a:pt x="5064383" y="1504662"/>
                  <a:pt x="5072866" y="1492494"/>
                  <a:pt x="5085036" y="1487278"/>
                </a:cubicBezTo>
                <a:cubicBezTo>
                  <a:pt x="5105954" y="1478313"/>
                  <a:pt x="5180290" y="1467730"/>
                  <a:pt x="5195204" y="1465244"/>
                </a:cubicBezTo>
                <a:cubicBezTo>
                  <a:pt x="5206221" y="1457899"/>
                  <a:pt x="5215573" y="1447015"/>
                  <a:pt x="5228255" y="1443210"/>
                </a:cubicBezTo>
                <a:cubicBezTo>
                  <a:pt x="5253127" y="1435748"/>
                  <a:pt x="5279825" y="1436838"/>
                  <a:pt x="5305373" y="1432193"/>
                </a:cubicBezTo>
                <a:cubicBezTo>
                  <a:pt x="5320270" y="1429484"/>
                  <a:pt x="5334751" y="1424848"/>
                  <a:pt x="5349440" y="1421176"/>
                </a:cubicBezTo>
                <a:cubicBezTo>
                  <a:pt x="5382630" y="1399050"/>
                  <a:pt x="5387425" y="1393880"/>
                  <a:pt x="5426558" y="1377109"/>
                </a:cubicBezTo>
                <a:cubicBezTo>
                  <a:pt x="5455387" y="1364754"/>
                  <a:pt x="5534266" y="1347427"/>
                  <a:pt x="5547744" y="1344058"/>
                </a:cubicBezTo>
                <a:lnTo>
                  <a:pt x="5591812" y="1333041"/>
                </a:lnTo>
                <a:cubicBezTo>
                  <a:pt x="5606501" y="1329369"/>
                  <a:pt x="5621515" y="1326813"/>
                  <a:pt x="5635879" y="1322025"/>
                </a:cubicBezTo>
                <a:cubicBezTo>
                  <a:pt x="5646896" y="1318353"/>
                  <a:pt x="5657764" y="1314198"/>
                  <a:pt x="5668930" y="1311008"/>
                </a:cubicBezTo>
                <a:cubicBezTo>
                  <a:pt x="5683489" y="1306848"/>
                  <a:pt x="5698820" y="1305307"/>
                  <a:pt x="5712997" y="1299991"/>
                </a:cubicBezTo>
                <a:cubicBezTo>
                  <a:pt x="5728374" y="1294224"/>
                  <a:pt x="5741970" y="1284426"/>
                  <a:pt x="5757065" y="1277957"/>
                </a:cubicBezTo>
                <a:cubicBezTo>
                  <a:pt x="5767739" y="1273383"/>
                  <a:pt x="5779543" y="1271745"/>
                  <a:pt x="5790115" y="1266940"/>
                </a:cubicBezTo>
                <a:cubicBezTo>
                  <a:pt x="5820017" y="1253348"/>
                  <a:pt x="5878250" y="1222873"/>
                  <a:pt x="5878250" y="1222873"/>
                </a:cubicBezTo>
                <a:cubicBezTo>
                  <a:pt x="5937819" y="1163304"/>
                  <a:pt x="5937155" y="1170200"/>
                  <a:pt x="5977402" y="1112704"/>
                </a:cubicBezTo>
                <a:cubicBezTo>
                  <a:pt x="5992588" y="1091010"/>
                  <a:pt x="6021469" y="1046603"/>
                  <a:pt x="6021469" y="1046603"/>
                </a:cubicBezTo>
                <a:cubicBezTo>
                  <a:pt x="6048045" y="940302"/>
                  <a:pt x="6037564" y="988162"/>
                  <a:pt x="6054520" y="903384"/>
                </a:cubicBezTo>
                <a:cubicBezTo>
                  <a:pt x="6047175" y="826266"/>
                  <a:pt x="6048286" y="747868"/>
                  <a:pt x="6032486" y="672029"/>
                </a:cubicBezTo>
                <a:cubicBezTo>
                  <a:pt x="6029308" y="656777"/>
                  <a:pt x="6011405" y="648953"/>
                  <a:pt x="5999436" y="638979"/>
                </a:cubicBezTo>
                <a:cubicBezTo>
                  <a:pt x="5967270" y="612174"/>
                  <a:pt x="5932979" y="588017"/>
                  <a:pt x="5900284" y="561861"/>
                </a:cubicBezTo>
                <a:cubicBezTo>
                  <a:pt x="5869231" y="537019"/>
                  <a:pt x="5820330" y="488719"/>
                  <a:pt x="5779098" y="473726"/>
                </a:cubicBezTo>
                <a:cubicBezTo>
                  <a:pt x="5758105" y="466092"/>
                  <a:pt x="5735031" y="466381"/>
                  <a:pt x="5712997" y="462709"/>
                </a:cubicBezTo>
                <a:cubicBezTo>
                  <a:pt x="5698308" y="455364"/>
                  <a:pt x="5684510" y="445868"/>
                  <a:pt x="5668930" y="440675"/>
                </a:cubicBezTo>
                <a:cubicBezTo>
                  <a:pt x="5594118" y="415737"/>
                  <a:pt x="5513062" y="435957"/>
                  <a:pt x="5437575" y="440675"/>
                </a:cubicBezTo>
                <a:cubicBezTo>
                  <a:pt x="5408197" y="448020"/>
                  <a:pt x="5374636" y="445911"/>
                  <a:pt x="5349440" y="462709"/>
                </a:cubicBezTo>
                <a:cubicBezTo>
                  <a:pt x="5306728" y="491185"/>
                  <a:pt x="5328951" y="480556"/>
                  <a:pt x="5283339" y="495759"/>
                </a:cubicBezTo>
                <a:cubicBezTo>
                  <a:pt x="5256330" y="522769"/>
                  <a:pt x="5225184" y="549762"/>
                  <a:pt x="5206221" y="583894"/>
                </a:cubicBezTo>
                <a:cubicBezTo>
                  <a:pt x="5196617" y="601181"/>
                  <a:pt x="5190441" y="620218"/>
                  <a:pt x="5184187" y="638979"/>
                </a:cubicBezTo>
                <a:cubicBezTo>
                  <a:pt x="5163745" y="700307"/>
                  <a:pt x="5150757" y="762443"/>
                  <a:pt x="5140120" y="826266"/>
                </a:cubicBezTo>
                <a:cubicBezTo>
                  <a:pt x="5132775" y="870333"/>
                  <a:pt x="5126078" y="914513"/>
                  <a:pt x="5118086" y="958468"/>
                </a:cubicBezTo>
                <a:cubicBezTo>
                  <a:pt x="5096534" y="1077002"/>
                  <a:pt x="5115737" y="1039109"/>
                  <a:pt x="5074019" y="1101687"/>
                </a:cubicBezTo>
                <a:cubicBezTo>
                  <a:pt x="5050530" y="1242617"/>
                  <a:pt x="5075155" y="1083743"/>
                  <a:pt x="5051985" y="1299991"/>
                </a:cubicBezTo>
                <a:cubicBezTo>
                  <a:pt x="5045677" y="1358868"/>
                  <a:pt x="5037296" y="1417504"/>
                  <a:pt x="5029951" y="1476261"/>
                </a:cubicBezTo>
                <a:cubicBezTo>
                  <a:pt x="5026279" y="1505639"/>
                  <a:pt x="5028296" y="1536308"/>
                  <a:pt x="5018934" y="1564396"/>
                </a:cubicBezTo>
                <a:cubicBezTo>
                  <a:pt x="4999074" y="1623978"/>
                  <a:pt x="5012492" y="1586772"/>
                  <a:pt x="4974867" y="1674564"/>
                </a:cubicBezTo>
                <a:cubicBezTo>
                  <a:pt x="4971195" y="1700270"/>
                  <a:pt x="4970148" y="1726490"/>
                  <a:pt x="4963850" y="1751682"/>
                </a:cubicBezTo>
                <a:cubicBezTo>
                  <a:pt x="4953069" y="1794804"/>
                  <a:pt x="4941959" y="1806552"/>
                  <a:pt x="4919783" y="1839817"/>
                </a:cubicBezTo>
                <a:cubicBezTo>
                  <a:pt x="4916111" y="1898574"/>
                  <a:pt x="4917948" y="1957936"/>
                  <a:pt x="4908766" y="2016087"/>
                </a:cubicBezTo>
                <a:cubicBezTo>
                  <a:pt x="4906701" y="2029166"/>
                  <a:pt x="4891948" y="2036968"/>
                  <a:pt x="4886732" y="2049138"/>
                </a:cubicBezTo>
                <a:cubicBezTo>
                  <a:pt x="4880768" y="2063055"/>
                  <a:pt x="4882486" y="2079662"/>
                  <a:pt x="4875715" y="2093205"/>
                </a:cubicBezTo>
                <a:cubicBezTo>
                  <a:pt x="4867504" y="2109628"/>
                  <a:pt x="4851582" y="2121222"/>
                  <a:pt x="4842665" y="2137273"/>
                </a:cubicBezTo>
                <a:cubicBezTo>
                  <a:pt x="4833061" y="2154560"/>
                  <a:pt x="4831112" y="2175587"/>
                  <a:pt x="4820631" y="2192357"/>
                </a:cubicBezTo>
                <a:cubicBezTo>
                  <a:pt x="4801354" y="2223200"/>
                  <a:pt x="4761202" y="2241235"/>
                  <a:pt x="4732496" y="2258458"/>
                </a:cubicBezTo>
                <a:cubicBezTo>
                  <a:pt x="4725151" y="2269475"/>
                  <a:pt x="4717031" y="2280013"/>
                  <a:pt x="4710462" y="2291509"/>
                </a:cubicBezTo>
                <a:cubicBezTo>
                  <a:pt x="4702314" y="2305768"/>
                  <a:pt x="4699243" y="2323217"/>
                  <a:pt x="4688428" y="2335576"/>
                </a:cubicBezTo>
                <a:cubicBezTo>
                  <a:pt x="4672944" y="2353272"/>
                  <a:pt x="4651705" y="2364955"/>
                  <a:pt x="4633344" y="2379644"/>
                </a:cubicBezTo>
                <a:cubicBezTo>
                  <a:pt x="4593801" y="2458729"/>
                  <a:pt x="4634317" y="2395917"/>
                  <a:pt x="4578260" y="2445745"/>
                </a:cubicBezTo>
                <a:cubicBezTo>
                  <a:pt x="4554970" y="2466447"/>
                  <a:pt x="4538878" y="2495814"/>
                  <a:pt x="4512158" y="2511846"/>
                </a:cubicBezTo>
                <a:cubicBezTo>
                  <a:pt x="4493797" y="2522863"/>
                  <a:pt x="4473976" y="2531751"/>
                  <a:pt x="4457074" y="2544897"/>
                </a:cubicBezTo>
                <a:cubicBezTo>
                  <a:pt x="4440677" y="2557651"/>
                  <a:pt x="4429626" y="2576500"/>
                  <a:pt x="4413007" y="2588964"/>
                </a:cubicBezTo>
                <a:cubicBezTo>
                  <a:pt x="4376416" y="2616407"/>
                  <a:pt x="4371888" y="2605652"/>
                  <a:pt x="4335889" y="2622015"/>
                </a:cubicBezTo>
                <a:cubicBezTo>
                  <a:pt x="4211618" y="2678502"/>
                  <a:pt x="4290034" y="2655512"/>
                  <a:pt x="4203686" y="2677099"/>
                </a:cubicBezTo>
                <a:cubicBezTo>
                  <a:pt x="4192669" y="2688116"/>
                  <a:pt x="4184571" y="2703182"/>
                  <a:pt x="4170636" y="2710150"/>
                </a:cubicBezTo>
                <a:cubicBezTo>
                  <a:pt x="4153888" y="2718524"/>
                  <a:pt x="4133830" y="2717105"/>
                  <a:pt x="4115551" y="2721167"/>
                </a:cubicBezTo>
                <a:cubicBezTo>
                  <a:pt x="4100770" y="2724452"/>
                  <a:pt x="4086173" y="2728512"/>
                  <a:pt x="4071484" y="2732184"/>
                </a:cubicBezTo>
                <a:cubicBezTo>
                  <a:pt x="4026843" y="2761943"/>
                  <a:pt x="3987042" y="2791754"/>
                  <a:pt x="3928265" y="2798285"/>
                </a:cubicBezTo>
                <a:cubicBezTo>
                  <a:pt x="3810502" y="2811370"/>
                  <a:pt x="3861721" y="2802780"/>
                  <a:pt x="3774028" y="2820319"/>
                </a:cubicBezTo>
                <a:cubicBezTo>
                  <a:pt x="3751994" y="2831336"/>
                  <a:pt x="3731078" y="2844950"/>
                  <a:pt x="3707927" y="2853369"/>
                </a:cubicBezTo>
                <a:cubicBezTo>
                  <a:pt x="3661833" y="2870130"/>
                  <a:pt x="3657969" y="2856315"/>
                  <a:pt x="3619792" y="2875403"/>
                </a:cubicBezTo>
                <a:cubicBezTo>
                  <a:pt x="3600640" y="2884979"/>
                  <a:pt x="3583860" y="2898877"/>
                  <a:pt x="3564708" y="2908453"/>
                </a:cubicBezTo>
                <a:cubicBezTo>
                  <a:pt x="3534947" y="2923333"/>
                  <a:pt x="3496022" y="2923717"/>
                  <a:pt x="3465556" y="2930487"/>
                </a:cubicBezTo>
                <a:cubicBezTo>
                  <a:pt x="3454220" y="2933006"/>
                  <a:pt x="3443671" y="2938314"/>
                  <a:pt x="3432505" y="2941504"/>
                </a:cubicBezTo>
                <a:cubicBezTo>
                  <a:pt x="3417946" y="2945664"/>
                  <a:pt x="3403127" y="2948849"/>
                  <a:pt x="3388438" y="2952521"/>
                </a:cubicBezTo>
                <a:lnTo>
                  <a:pt x="2727426" y="2941504"/>
                </a:lnTo>
                <a:cubicBezTo>
                  <a:pt x="2712292" y="2941031"/>
                  <a:pt x="2698255" y="2933196"/>
                  <a:pt x="2683358" y="2930487"/>
                </a:cubicBezTo>
                <a:cubicBezTo>
                  <a:pt x="2657810" y="2925842"/>
                  <a:pt x="2631946" y="2923142"/>
                  <a:pt x="2606240" y="2919470"/>
                </a:cubicBezTo>
                <a:cubicBezTo>
                  <a:pt x="2587879" y="2904781"/>
                  <a:pt x="2570721" y="2888446"/>
                  <a:pt x="2551156" y="2875403"/>
                </a:cubicBezTo>
                <a:cubicBezTo>
                  <a:pt x="2532237" y="2862790"/>
                  <a:pt x="2497542" y="2848228"/>
                  <a:pt x="2474038" y="2842352"/>
                </a:cubicBezTo>
                <a:cubicBezTo>
                  <a:pt x="2455872" y="2837810"/>
                  <a:pt x="2437233" y="2835397"/>
                  <a:pt x="2418954" y="2831335"/>
                </a:cubicBezTo>
                <a:cubicBezTo>
                  <a:pt x="2404173" y="2828050"/>
                  <a:pt x="2389575" y="2823991"/>
                  <a:pt x="2374886" y="2820319"/>
                </a:cubicBezTo>
                <a:cubicBezTo>
                  <a:pt x="2363869" y="2812974"/>
                  <a:pt x="2354233" y="2802934"/>
                  <a:pt x="2341836" y="2798285"/>
                </a:cubicBezTo>
                <a:cubicBezTo>
                  <a:pt x="2324303" y="2791710"/>
                  <a:pt x="2304917" y="2791810"/>
                  <a:pt x="2286751" y="2787268"/>
                </a:cubicBezTo>
                <a:cubicBezTo>
                  <a:pt x="2275485" y="2784451"/>
                  <a:pt x="2264867" y="2779441"/>
                  <a:pt x="2253701" y="2776251"/>
                </a:cubicBezTo>
                <a:cubicBezTo>
                  <a:pt x="2239142" y="2772091"/>
                  <a:pt x="2224322" y="2768906"/>
                  <a:pt x="2209633" y="2765234"/>
                </a:cubicBezTo>
                <a:cubicBezTo>
                  <a:pt x="2194944" y="2757889"/>
                  <a:pt x="2180661" y="2749669"/>
                  <a:pt x="2165566" y="2743200"/>
                </a:cubicBezTo>
                <a:cubicBezTo>
                  <a:pt x="2143447" y="2733721"/>
                  <a:pt x="2110799" y="2726755"/>
                  <a:pt x="2088448" y="2721167"/>
                </a:cubicBezTo>
                <a:cubicBezTo>
                  <a:pt x="2077431" y="2713822"/>
                  <a:pt x="2067567" y="2704349"/>
                  <a:pt x="2055397" y="2699133"/>
                </a:cubicBezTo>
                <a:cubicBezTo>
                  <a:pt x="2041480" y="2693169"/>
                  <a:pt x="2024170" y="2696141"/>
                  <a:pt x="2011330" y="2688116"/>
                </a:cubicBezTo>
                <a:cubicBezTo>
                  <a:pt x="1935911" y="2640979"/>
                  <a:pt x="1993398" y="2616036"/>
                  <a:pt x="1879127" y="2577947"/>
                </a:cubicBezTo>
                <a:cubicBezTo>
                  <a:pt x="1820368" y="2558361"/>
                  <a:pt x="1801224" y="2555443"/>
                  <a:pt x="1746925" y="2522863"/>
                </a:cubicBezTo>
                <a:cubicBezTo>
                  <a:pt x="1743498" y="2520807"/>
                  <a:pt x="1681191" y="2471919"/>
                  <a:pt x="1669807" y="2467779"/>
                </a:cubicBezTo>
                <a:cubicBezTo>
                  <a:pt x="1641348" y="2457430"/>
                  <a:pt x="1610400" y="2455321"/>
                  <a:pt x="1581672" y="2445745"/>
                </a:cubicBezTo>
                <a:cubicBezTo>
                  <a:pt x="1559638" y="2438400"/>
                  <a:pt x="1537443" y="2431523"/>
                  <a:pt x="1515571" y="2423711"/>
                </a:cubicBezTo>
                <a:cubicBezTo>
                  <a:pt x="1486023" y="2413158"/>
                  <a:pt x="1456000" y="2403644"/>
                  <a:pt x="1427436" y="2390661"/>
                </a:cubicBezTo>
                <a:cubicBezTo>
                  <a:pt x="1415382" y="2385182"/>
                  <a:pt x="1406485" y="2374005"/>
                  <a:pt x="1394385" y="2368627"/>
                </a:cubicBezTo>
                <a:cubicBezTo>
                  <a:pt x="1342009" y="2345349"/>
                  <a:pt x="1317612" y="2344814"/>
                  <a:pt x="1262183" y="2335576"/>
                </a:cubicBezTo>
                <a:cubicBezTo>
                  <a:pt x="1207194" y="2298918"/>
                  <a:pt x="1247847" y="2319489"/>
                  <a:pt x="1163031" y="2302526"/>
                </a:cubicBezTo>
                <a:cubicBezTo>
                  <a:pt x="1148184" y="2299556"/>
                  <a:pt x="1133937" y="2293755"/>
                  <a:pt x="1118963" y="2291509"/>
                </a:cubicBezTo>
                <a:cubicBezTo>
                  <a:pt x="1060404" y="2282725"/>
                  <a:pt x="1001450" y="2276820"/>
                  <a:pt x="942693" y="2269475"/>
                </a:cubicBezTo>
                <a:cubicBezTo>
                  <a:pt x="894953" y="2273147"/>
                  <a:pt x="846985" y="2274553"/>
                  <a:pt x="799474" y="2280492"/>
                </a:cubicBezTo>
                <a:cubicBezTo>
                  <a:pt x="754994" y="2286052"/>
                  <a:pt x="771576" y="2292843"/>
                  <a:pt x="744390" y="2324559"/>
                </a:cubicBezTo>
                <a:cubicBezTo>
                  <a:pt x="730870" y="2340332"/>
                  <a:pt x="713841" y="2352854"/>
                  <a:pt x="700322" y="2368627"/>
                </a:cubicBezTo>
                <a:cubicBezTo>
                  <a:pt x="662437" y="2412827"/>
                  <a:pt x="690730" y="2387813"/>
                  <a:pt x="667272" y="2434728"/>
                </a:cubicBezTo>
                <a:cubicBezTo>
                  <a:pt x="661350" y="2446571"/>
                  <a:pt x="652583" y="2456762"/>
                  <a:pt x="645238" y="2467779"/>
                </a:cubicBezTo>
                <a:cubicBezTo>
                  <a:pt x="641566" y="2482468"/>
                  <a:pt x="641574" y="2498610"/>
                  <a:pt x="634221" y="2511846"/>
                </a:cubicBezTo>
                <a:cubicBezTo>
                  <a:pt x="622802" y="2532401"/>
                  <a:pt x="591753" y="2543471"/>
                  <a:pt x="590154" y="2566931"/>
                </a:cubicBezTo>
                <a:cubicBezTo>
                  <a:pt x="580409" y="2709865"/>
                  <a:pt x="591200" y="2853669"/>
                  <a:pt x="601171" y="2996588"/>
                </a:cubicBezTo>
                <a:cubicBezTo>
                  <a:pt x="602314" y="3012971"/>
                  <a:pt x="615228" y="3026300"/>
                  <a:pt x="623204" y="3040656"/>
                </a:cubicBezTo>
                <a:cubicBezTo>
                  <a:pt x="660448" y="3107695"/>
                  <a:pt x="647913" y="3081859"/>
                  <a:pt x="689305" y="3139808"/>
                </a:cubicBezTo>
                <a:cubicBezTo>
                  <a:pt x="697001" y="3150582"/>
                  <a:pt x="703551" y="3162150"/>
                  <a:pt x="711339" y="3172858"/>
                </a:cubicBezTo>
                <a:cubicBezTo>
                  <a:pt x="732938" y="3202557"/>
                  <a:pt x="748062" y="3238959"/>
                  <a:pt x="777440" y="3260993"/>
                </a:cubicBezTo>
                <a:cubicBezTo>
                  <a:pt x="792129" y="3272010"/>
                  <a:pt x="809101" y="3280509"/>
                  <a:pt x="821508" y="3294044"/>
                </a:cubicBezTo>
                <a:cubicBezTo>
                  <a:pt x="861906" y="3338115"/>
                  <a:pt x="893564" y="3399052"/>
                  <a:pt x="942693" y="3437263"/>
                </a:cubicBezTo>
                <a:cubicBezTo>
                  <a:pt x="954327" y="3446312"/>
                  <a:pt x="1013848" y="3477490"/>
                  <a:pt x="1030828" y="3492347"/>
                </a:cubicBezTo>
                <a:cubicBezTo>
                  <a:pt x="1050370" y="3509447"/>
                  <a:pt x="1068813" y="3527890"/>
                  <a:pt x="1085913" y="3547432"/>
                </a:cubicBezTo>
                <a:cubicBezTo>
                  <a:pt x="1094632" y="3557396"/>
                  <a:pt x="1097172" y="3572786"/>
                  <a:pt x="1107946" y="3580482"/>
                </a:cubicBezTo>
                <a:cubicBezTo>
                  <a:pt x="1124039" y="3591977"/>
                  <a:pt x="1145744" y="3592912"/>
                  <a:pt x="1163031" y="3602516"/>
                </a:cubicBezTo>
                <a:cubicBezTo>
                  <a:pt x="1179082" y="3611433"/>
                  <a:pt x="1191820" y="3625382"/>
                  <a:pt x="1207098" y="3635567"/>
                </a:cubicBezTo>
                <a:cubicBezTo>
                  <a:pt x="1224915" y="3647445"/>
                  <a:pt x="1243821" y="3657600"/>
                  <a:pt x="1262183" y="3668617"/>
                </a:cubicBezTo>
                <a:cubicBezTo>
                  <a:pt x="1341421" y="3767667"/>
                  <a:pt x="1266817" y="3692968"/>
                  <a:pt x="1416419" y="3767769"/>
                </a:cubicBezTo>
                <a:cubicBezTo>
                  <a:pt x="1500079" y="3809599"/>
                  <a:pt x="1568755" y="3841544"/>
                  <a:pt x="1647773" y="3888955"/>
                </a:cubicBezTo>
                <a:cubicBezTo>
                  <a:pt x="1857873" y="4015015"/>
                  <a:pt x="1549394" y="3847196"/>
                  <a:pt x="1802009" y="3966073"/>
                </a:cubicBezTo>
                <a:cubicBezTo>
                  <a:pt x="1937519" y="4029842"/>
                  <a:pt x="1862075" y="4014295"/>
                  <a:pt x="2000313" y="4065225"/>
                </a:cubicBezTo>
                <a:cubicBezTo>
                  <a:pt x="2081898" y="4095283"/>
                  <a:pt x="2130404" y="4097967"/>
                  <a:pt x="2209633" y="4131326"/>
                </a:cubicBezTo>
                <a:cubicBezTo>
                  <a:pt x="2247473" y="4147259"/>
                  <a:pt x="2280191" y="4175607"/>
                  <a:pt x="2319802" y="4186410"/>
                </a:cubicBezTo>
                <a:cubicBezTo>
                  <a:pt x="2402512" y="4208967"/>
                  <a:pt x="2488456" y="4217442"/>
                  <a:pt x="2573190" y="4230478"/>
                </a:cubicBezTo>
                <a:cubicBezTo>
                  <a:pt x="2774934" y="4261515"/>
                  <a:pt x="2668481" y="4246520"/>
                  <a:pt x="2892679" y="4274545"/>
                </a:cubicBezTo>
                <a:cubicBezTo>
                  <a:pt x="3208496" y="4267200"/>
                  <a:pt x="3524532" y="4266383"/>
                  <a:pt x="3840130" y="4252511"/>
                </a:cubicBezTo>
                <a:cubicBezTo>
                  <a:pt x="3859887" y="4251643"/>
                  <a:pt x="3877211" y="4238661"/>
                  <a:pt x="3895214" y="4230478"/>
                </a:cubicBezTo>
                <a:cubicBezTo>
                  <a:pt x="3941740" y="4209330"/>
                  <a:pt x="3968439" y="4197215"/>
                  <a:pt x="4005383" y="4164376"/>
                </a:cubicBezTo>
                <a:cubicBezTo>
                  <a:pt x="4024791" y="4147125"/>
                  <a:pt x="4041253" y="4126759"/>
                  <a:pt x="4060467" y="4109292"/>
                </a:cubicBezTo>
                <a:cubicBezTo>
                  <a:pt x="4081690" y="4089999"/>
                  <a:pt x="4107681" y="4075793"/>
                  <a:pt x="4126568" y="4054208"/>
                </a:cubicBezTo>
                <a:cubicBezTo>
                  <a:pt x="4266886" y="3893844"/>
                  <a:pt x="4178383" y="3986212"/>
                  <a:pt x="4236737" y="3888955"/>
                </a:cubicBezTo>
                <a:cubicBezTo>
                  <a:pt x="4250362" y="3866247"/>
                  <a:pt x="4266115" y="3844887"/>
                  <a:pt x="4280804" y="3822853"/>
                </a:cubicBezTo>
                <a:cubicBezTo>
                  <a:pt x="4284476" y="3808164"/>
                  <a:pt x="4288536" y="3793567"/>
                  <a:pt x="4291821" y="3778786"/>
                </a:cubicBezTo>
                <a:cubicBezTo>
                  <a:pt x="4295883" y="3760507"/>
                  <a:pt x="4296917" y="3741466"/>
                  <a:pt x="4302838" y="3723702"/>
                </a:cubicBezTo>
                <a:cubicBezTo>
                  <a:pt x="4308032" y="3708122"/>
                  <a:pt x="4317527" y="3694323"/>
                  <a:pt x="4324872" y="3679634"/>
                </a:cubicBezTo>
                <a:cubicBezTo>
                  <a:pt x="4351263" y="3310159"/>
                  <a:pt x="4343790" y="3488849"/>
                  <a:pt x="4313855" y="2820319"/>
                </a:cubicBezTo>
                <a:cubicBezTo>
                  <a:pt x="4312360" y="2786936"/>
                  <a:pt x="4291664" y="2776094"/>
                  <a:pt x="4269787" y="2754217"/>
                </a:cubicBezTo>
                <a:cubicBezTo>
                  <a:pt x="4258770" y="2724839"/>
                  <a:pt x="4250769" y="2694146"/>
                  <a:pt x="4236737" y="2666082"/>
                </a:cubicBezTo>
                <a:cubicBezTo>
                  <a:pt x="4228526" y="2649659"/>
                  <a:pt x="4213544" y="2637506"/>
                  <a:pt x="4203686" y="2622015"/>
                </a:cubicBezTo>
                <a:cubicBezTo>
                  <a:pt x="4187791" y="2597037"/>
                  <a:pt x="4173656" y="2570965"/>
                  <a:pt x="4159619" y="2544897"/>
                </a:cubicBezTo>
                <a:cubicBezTo>
                  <a:pt x="4114945" y="2461931"/>
                  <a:pt x="4117339" y="2434686"/>
                  <a:pt x="4027416" y="2357610"/>
                </a:cubicBezTo>
                <a:cubicBezTo>
                  <a:pt x="4001710" y="2335576"/>
                  <a:pt x="3975256" y="2314387"/>
                  <a:pt x="3950298" y="2291509"/>
                </a:cubicBezTo>
                <a:cubicBezTo>
                  <a:pt x="3931156" y="2273963"/>
                  <a:pt x="3912465" y="2255833"/>
                  <a:pt x="3895214" y="2236425"/>
                </a:cubicBezTo>
                <a:cubicBezTo>
                  <a:pt x="3883015" y="2222701"/>
                  <a:pt x="3875811" y="2204640"/>
                  <a:pt x="3862163" y="2192357"/>
                </a:cubicBezTo>
                <a:cubicBezTo>
                  <a:pt x="3838682" y="2171224"/>
                  <a:pt x="3808917" y="2157962"/>
                  <a:pt x="3785045" y="2137273"/>
                </a:cubicBezTo>
                <a:cubicBezTo>
                  <a:pt x="3753648" y="2110062"/>
                  <a:pt x="3729353" y="2075093"/>
                  <a:pt x="3696910" y="2049138"/>
                </a:cubicBezTo>
                <a:cubicBezTo>
                  <a:pt x="3660456" y="2019975"/>
                  <a:pt x="3602792" y="1972201"/>
                  <a:pt x="3564708" y="1949986"/>
                </a:cubicBezTo>
                <a:cubicBezTo>
                  <a:pt x="3547626" y="1940022"/>
                  <a:pt x="3527985" y="1935297"/>
                  <a:pt x="3509624" y="1927952"/>
                </a:cubicBezTo>
                <a:cubicBezTo>
                  <a:pt x="3432706" y="1851036"/>
                  <a:pt x="3517930" y="1926404"/>
                  <a:pt x="3443522" y="1883885"/>
                </a:cubicBezTo>
                <a:cubicBezTo>
                  <a:pt x="3427580" y="1874775"/>
                  <a:pt x="3416503" y="1857653"/>
                  <a:pt x="3399455" y="1850834"/>
                </a:cubicBezTo>
                <a:cubicBezTo>
                  <a:pt x="3378715" y="1842538"/>
                  <a:pt x="3355388" y="1843489"/>
                  <a:pt x="3333354" y="1839817"/>
                </a:cubicBezTo>
                <a:cubicBezTo>
                  <a:pt x="3322337" y="1832473"/>
                  <a:pt x="3312701" y="1822433"/>
                  <a:pt x="3300303" y="1817784"/>
                </a:cubicBezTo>
                <a:cubicBezTo>
                  <a:pt x="3282770" y="1811209"/>
                  <a:pt x="3263926" y="1805936"/>
                  <a:pt x="3245219" y="1806767"/>
                </a:cubicBezTo>
                <a:cubicBezTo>
                  <a:pt x="3098060" y="1813307"/>
                  <a:pt x="2951436" y="1828800"/>
                  <a:pt x="2804544" y="1839817"/>
                </a:cubicBezTo>
                <a:cubicBezTo>
                  <a:pt x="2749460" y="1850834"/>
                  <a:pt x="2692583" y="1855104"/>
                  <a:pt x="2639291" y="1872868"/>
                </a:cubicBezTo>
                <a:cubicBezTo>
                  <a:pt x="2523233" y="1911554"/>
                  <a:pt x="2618272" y="1876413"/>
                  <a:pt x="2529122" y="1916935"/>
                </a:cubicBezTo>
                <a:cubicBezTo>
                  <a:pt x="2503661" y="1928508"/>
                  <a:pt x="2477019" y="1937478"/>
                  <a:pt x="2452004" y="1949986"/>
                </a:cubicBezTo>
                <a:cubicBezTo>
                  <a:pt x="2282259" y="2034860"/>
                  <a:pt x="2523682" y="1928423"/>
                  <a:pt x="2330819" y="2016087"/>
                </a:cubicBezTo>
                <a:cubicBezTo>
                  <a:pt x="2312815" y="2024270"/>
                  <a:pt x="2293095" y="2028651"/>
                  <a:pt x="2275734" y="2038121"/>
                </a:cubicBezTo>
                <a:cubicBezTo>
                  <a:pt x="2156675" y="2103062"/>
                  <a:pt x="2253741" y="2067485"/>
                  <a:pt x="2176583" y="2093205"/>
                </a:cubicBezTo>
                <a:cubicBezTo>
                  <a:pt x="2161894" y="2104222"/>
                  <a:pt x="2145499" y="2113272"/>
                  <a:pt x="2132515" y="2126256"/>
                </a:cubicBezTo>
                <a:cubicBezTo>
                  <a:pt x="2123152" y="2135618"/>
                  <a:pt x="2120534" y="2150689"/>
                  <a:pt x="2110481" y="2159306"/>
                </a:cubicBezTo>
                <a:cubicBezTo>
                  <a:pt x="2094223" y="2173241"/>
                  <a:pt x="2073214" y="2180479"/>
                  <a:pt x="2055397" y="2192357"/>
                </a:cubicBezTo>
                <a:cubicBezTo>
                  <a:pt x="2040119" y="2202542"/>
                  <a:pt x="2026608" y="2215223"/>
                  <a:pt x="2011330" y="2225408"/>
                </a:cubicBezTo>
                <a:cubicBezTo>
                  <a:pt x="1931835" y="2278405"/>
                  <a:pt x="1980806" y="2236606"/>
                  <a:pt x="1912178" y="2291509"/>
                </a:cubicBezTo>
                <a:cubicBezTo>
                  <a:pt x="1889782" y="2309426"/>
                  <a:pt x="1868717" y="2328984"/>
                  <a:pt x="1846077" y="2346593"/>
                </a:cubicBezTo>
                <a:cubicBezTo>
                  <a:pt x="1835625" y="2354722"/>
                  <a:pt x="1822787" y="2359680"/>
                  <a:pt x="1813026" y="2368627"/>
                </a:cubicBezTo>
                <a:cubicBezTo>
                  <a:pt x="1668341" y="2501255"/>
                  <a:pt x="1763011" y="2435022"/>
                  <a:pt x="1680824" y="2489812"/>
                </a:cubicBezTo>
                <a:cubicBezTo>
                  <a:pt x="1669807" y="2504501"/>
                  <a:pt x="1660056" y="2520232"/>
                  <a:pt x="1647773" y="2533880"/>
                </a:cubicBezTo>
                <a:cubicBezTo>
                  <a:pt x="1626928" y="2557041"/>
                  <a:pt x="1601620" y="2576043"/>
                  <a:pt x="1581672" y="2599981"/>
                </a:cubicBezTo>
                <a:cubicBezTo>
                  <a:pt x="1564719" y="2620324"/>
                  <a:pt x="1553862" y="2645179"/>
                  <a:pt x="1537604" y="2666082"/>
                </a:cubicBezTo>
                <a:cubicBezTo>
                  <a:pt x="1513708" y="2696806"/>
                  <a:pt x="1477811" y="2718007"/>
                  <a:pt x="1449469" y="2743200"/>
                </a:cubicBezTo>
                <a:cubicBezTo>
                  <a:pt x="1433943" y="2757001"/>
                  <a:pt x="1421036" y="2773588"/>
                  <a:pt x="1405402" y="2787268"/>
                </a:cubicBezTo>
                <a:cubicBezTo>
                  <a:pt x="1391584" y="2799359"/>
                  <a:pt x="1375058" y="2808120"/>
                  <a:pt x="1361334" y="2820319"/>
                </a:cubicBezTo>
                <a:cubicBezTo>
                  <a:pt x="1341926" y="2837570"/>
                  <a:pt x="1326747" y="2859461"/>
                  <a:pt x="1306250" y="2875403"/>
                </a:cubicBezTo>
                <a:cubicBezTo>
                  <a:pt x="1293287" y="2885486"/>
                  <a:pt x="1275547" y="2887891"/>
                  <a:pt x="1262183" y="2897437"/>
                </a:cubicBezTo>
                <a:cubicBezTo>
                  <a:pt x="1249505" y="2906493"/>
                  <a:pt x="1240961" y="2920348"/>
                  <a:pt x="1229132" y="2930487"/>
                </a:cubicBezTo>
                <a:cubicBezTo>
                  <a:pt x="1112244" y="3030676"/>
                  <a:pt x="1144139" y="3007923"/>
                  <a:pt x="1052862" y="3062690"/>
                </a:cubicBezTo>
                <a:cubicBezTo>
                  <a:pt x="964873" y="3180009"/>
                  <a:pt x="1076561" y="3044777"/>
                  <a:pt x="975744" y="3128791"/>
                </a:cubicBezTo>
                <a:cubicBezTo>
                  <a:pt x="943827" y="3155389"/>
                  <a:pt x="922179" y="3193880"/>
                  <a:pt x="887609" y="3216926"/>
                </a:cubicBezTo>
                <a:cubicBezTo>
                  <a:pt x="876592" y="3224270"/>
                  <a:pt x="864611" y="3230342"/>
                  <a:pt x="854558" y="3238959"/>
                </a:cubicBezTo>
                <a:cubicBezTo>
                  <a:pt x="734425" y="3341930"/>
                  <a:pt x="878713" y="3225821"/>
                  <a:pt x="777440" y="3327094"/>
                </a:cubicBezTo>
                <a:cubicBezTo>
                  <a:pt x="768078" y="3336456"/>
                  <a:pt x="755164" y="3341432"/>
                  <a:pt x="744390" y="3349128"/>
                </a:cubicBezTo>
                <a:cubicBezTo>
                  <a:pt x="729449" y="3359801"/>
                  <a:pt x="715011" y="3371162"/>
                  <a:pt x="700322" y="3382179"/>
                </a:cubicBezTo>
                <a:cubicBezTo>
                  <a:pt x="650292" y="3457224"/>
                  <a:pt x="647878" y="3474890"/>
                  <a:pt x="590154" y="3525398"/>
                </a:cubicBezTo>
                <a:cubicBezTo>
                  <a:pt x="576335" y="3537489"/>
                  <a:pt x="559070" y="3545465"/>
                  <a:pt x="546086" y="3558449"/>
                </a:cubicBezTo>
                <a:cubicBezTo>
                  <a:pt x="536723" y="3567811"/>
                  <a:pt x="532909" y="3581657"/>
                  <a:pt x="524052" y="3591499"/>
                </a:cubicBezTo>
                <a:cubicBezTo>
                  <a:pt x="499732" y="3618520"/>
                  <a:pt x="467099" y="3638368"/>
                  <a:pt x="446934" y="3668617"/>
                </a:cubicBezTo>
                <a:cubicBezTo>
                  <a:pt x="439590" y="3679634"/>
                  <a:pt x="434263" y="3692305"/>
                  <a:pt x="424901" y="3701668"/>
                </a:cubicBezTo>
                <a:cubicBezTo>
                  <a:pt x="415538" y="3711031"/>
                  <a:pt x="404020" y="3718486"/>
                  <a:pt x="391850" y="3723702"/>
                </a:cubicBezTo>
                <a:cubicBezTo>
                  <a:pt x="377933" y="3729666"/>
                  <a:pt x="362472" y="3731047"/>
                  <a:pt x="347783" y="3734719"/>
                </a:cubicBezTo>
                <a:lnTo>
                  <a:pt x="281681" y="3778786"/>
                </a:lnTo>
                <a:cubicBezTo>
                  <a:pt x="270664" y="3786130"/>
                  <a:pt x="260474" y="3794899"/>
                  <a:pt x="248631" y="3800820"/>
                </a:cubicBezTo>
                <a:cubicBezTo>
                  <a:pt x="219253" y="3815509"/>
                  <a:pt x="187825" y="3826667"/>
                  <a:pt x="160496" y="3844887"/>
                </a:cubicBezTo>
                <a:cubicBezTo>
                  <a:pt x="81797" y="3897354"/>
                  <a:pt x="120086" y="3882532"/>
                  <a:pt x="50327" y="3899972"/>
                </a:cubicBezTo>
                <a:cubicBezTo>
                  <a:pt x="32086" y="3912132"/>
                  <a:pt x="0" y="3923753"/>
                  <a:pt x="6260" y="3955056"/>
                </a:cubicBezTo>
                <a:cubicBezTo>
                  <a:pt x="8297" y="3965241"/>
                  <a:pt x="20949" y="3969745"/>
                  <a:pt x="28293" y="3977090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095813" y="1718631"/>
            <a:ext cx="5443719" cy="4711180"/>
          </a:xfrm>
          <a:custGeom>
            <a:avLst/>
            <a:gdLst>
              <a:gd name="connsiteX0" fmla="*/ 4084650 w 5443719"/>
              <a:gd name="connsiteY0" fmla="*/ 0 h 4711180"/>
              <a:gd name="connsiteX1" fmla="*/ 4084650 w 5443719"/>
              <a:gd name="connsiteY1" fmla="*/ 242371 h 4711180"/>
              <a:gd name="connsiteX2" fmla="*/ 4128717 w 5443719"/>
              <a:gd name="connsiteY2" fmla="*/ 297456 h 4711180"/>
              <a:gd name="connsiteX3" fmla="*/ 4150751 w 5443719"/>
              <a:gd name="connsiteY3" fmla="*/ 330506 h 4711180"/>
              <a:gd name="connsiteX4" fmla="*/ 4183801 w 5443719"/>
              <a:gd name="connsiteY4" fmla="*/ 341523 h 4711180"/>
              <a:gd name="connsiteX5" fmla="*/ 4216852 w 5443719"/>
              <a:gd name="connsiteY5" fmla="*/ 363557 h 4711180"/>
              <a:gd name="connsiteX6" fmla="*/ 4304987 w 5443719"/>
              <a:gd name="connsiteY6" fmla="*/ 429658 h 4711180"/>
              <a:gd name="connsiteX7" fmla="*/ 4338038 w 5443719"/>
              <a:gd name="connsiteY7" fmla="*/ 451692 h 4711180"/>
              <a:gd name="connsiteX8" fmla="*/ 4393122 w 5443719"/>
              <a:gd name="connsiteY8" fmla="*/ 506776 h 4711180"/>
              <a:gd name="connsiteX9" fmla="*/ 4426173 w 5443719"/>
              <a:gd name="connsiteY9" fmla="*/ 528810 h 4711180"/>
              <a:gd name="connsiteX10" fmla="*/ 4459223 w 5443719"/>
              <a:gd name="connsiteY10" fmla="*/ 561861 h 4711180"/>
              <a:gd name="connsiteX11" fmla="*/ 4536341 w 5443719"/>
              <a:gd name="connsiteY11" fmla="*/ 594911 h 4711180"/>
              <a:gd name="connsiteX12" fmla="*/ 4569392 w 5443719"/>
              <a:gd name="connsiteY12" fmla="*/ 616945 h 4711180"/>
              <a:gd name="connsiteX13" fmla="*/ 4602442 w 5443719"/>
              <a:gd name="connsiteY13" fmla="*/ 627962 h 4711180"/>
              <a:gd name="connsiteX14" fmla="*/ 4679560 w 5443719"/>
              <a:gd name="connsiteY14" fmla="*/ 672029 h 4711180"/>
              <a:gd name="connsiteX15" fmla="*/ 4723628 w 5443719"/>
              <a:gd name="connsiteY15" fmla="*/ 683046 h 4711180"/>
              <a:gd name="connsiteX16" fmla="*/ 4844814 w 5443719"/>
              <a:gd name="connsiteY16" fmla="*/ 716097 h 4711180"/>
              <a:gd name="connsiteX17" fmla="*/ 4899898 w 5443719"/>
              <a:gd name="connsiteY17" fmla="*/ 738130 h 4711180"/>
              <a:gd name="connsiteX18" fmla="*/ 4988033 w 5443719"/>
              <a:gd name="connsiteY18" fmla="*/ 760164 h 4711180"/>
              <a:gd name="connsiteX19" fmla="*/ 5274471 w 5443719"/>
              <a:gd name="connsiteY19" fmla="*/ 771181 h 4711180"/>
              <a:gd name="connsiteX20" fmla="*/ 5307522 w 5443719"/>
              <a:gd name="connsiteY20" fmla="*/ 760164 h 4711180"/>
              <a:gd name="connsiteX21" fmla="*/ 5373623 w 5443719"/>
              <a:gd name="connsiteY21" fmla="*/ 716097 h 4711180"/>
              <a:gd name="connsiteX22" fmla="*/ 5417691 w 5443719"/>
              <a:gd name="connsiteY22" fmla="*/ 649996 h 4711180"/>
              <a:gd name="connsiteX23" fmla="*/ 5439724 w 5443719"/>
              <a:gd name="connsiteY23" fmla="*/ 616945 h 4711180"/>
              <a:gd name="connsiteX24" fmla="*/ 5417691 w 5443719"/>
              <a:gd name="connsiteY24" fmla="*/ 363557 h 4711180"/>
              <a:gd name="connsiteX25" fmla="*/ 5285488 w 5443719"/>
              <a:gd name="connsiteY25" fmla="*/ 253388 h 4711180"/>
              <a:gd name="connsiteX26" fmla="*/ 5208370 w 5443719"/>
              <a:gd name="connsiteY26" fmla="*/ 220338 h 4711180"/>
              <a:gd name="connsiteX27" fmla="*/ 5142269 w 5443719"/>
              <a:gd name="connsiteY27" fmla="*/ 198304 h 4711180"/>
              <a:gd name="connsiteX28" fmla="*/ 5087185 w 5443719"/>
              <a:gd name="connsiteY28" fmla="*/ 165253 h 4711180"/>
              <a:gd name="connsiteX29" fmla="*/ 5021083 w 5443719"/>
              <a:gd name="connsiteY29" fmla="*/ 143220 h 4711180"/>
              <a:gd name="connsiteX30" fmla="*/ 4877864 w 5443719"/>
              <a:gd name="connsiteY30" fmla="*/ 99152 h 4711180"/>
              <a:gd name="connsiteX31" fmla="*/ 4800746 w 5443719"/>
              <a:gd name="connsiteY31" fmla="*/ 77118 h 4711180"/>
              <a:gd name="connsiteX32" fmla="*/ 4734645 w 5443719"/>
              <a:gd name="connsiteY32" fmla="*/ 55085 h 4711180"/>
              <a:gd name="connsiteX33" fmla="*/ 4580409 w 5443719"/>
              <a:gd name="connsiteY33" fmla="*/ 44068 h 4711180"/>
              <a:gd name="connsiteX34" fmla="*/ 3919397 w 5443719"/>
              <a:gd name="connsiteY34" fmla="*/ 55085 h 4711180"/>
              <a:gd name="connsiteX35" fmla="*/ 3820245 w 5443719"/>
              <a:gd name="connsiteY35" fmla="*/ 88135 h 4711180"/>
              <a:gd name="connsiteX36" fmla="*/ 3765160 w 5443719"/>
              <a:gd name="connsiteY36" fmla="*/ 110169 h 4711180"/>
              <a:gd name="connsiteX37" fmla="*/ 3721093 w 5443719"/>
              <a:gd name="connsiteY37" fmla="*/ 121186 h 4711180"/>
              <a:gd name="connsiteX38" fmla="*/ 3688042 w 5443719"/>
              <a:gd name="connsiteY38" fmla="*/ 132203 h 4711180"/>
              <a:gd name="connsiteX39" fmla="*/ 3621941 w 5443719"/>
              <a:gd name="connsiteY39" fmla="*/ 187287 h 4711180"/>
              <a:gd name="connsiteX40" fmla="*/ 3588891 w 5443719"/>
              <a:gd name="connsiteY40" fmla="*/ 220338 h 4711180"/>
              <a:gd name="connsiteX41" fmla="*/ 3489739 w 5443719"/>
              <a:gd name="connsiteY41" fmla="*/ 286439 h 4711180"/>
              <a:gd name="connsiteX42" fmla="*/ 3478722 w 5443719"/>
              <a:gd name="connsiteY42" fmla="*/ 319489 h 4711180"/>
              <a:gd name="connsiteX43" fmla="*/ 3445671 w 5443719"/>
              <a:gd name="connsiteY43" fmla="*/ 352540 h 4711180"/>
              <a:gd name="connsiteX44" fmla="*/ 3401604 w 5443719"/>
              <a:gd name="connsiteY44" fmla="*/ 407624 h 4711180"/>
              <a:gd name="connsiteX45" fmla="*/ 3280418 w 5443719"/>
              <a:gd name="connsiteY45" fmla="*/ 550844 h 4711180"/>
              <a:gd name="connsiteX46" fmla="*/ 3236351 w 5443719"/>
              <a:gd name="connsiteY46" fmla="*/ 594911 h 4711180"/>
              <a:gd name="connsiteX47" fmla="*/ 3137199 w 5443719"/>
              <a:gd name="connsiteY47" fmla="*/ 738130 h 4711180"/>
              <a:gd name="connsiteX48" fmla="*/ 3115165 w 5443719"/>
              <a:gd name="connsiteY48" fmla="*/ 837282 h 4711180"/>
              <a:gd name="connsiteX49" fmla="*/ 3082115 w 5443719"/>
              <a:gd name="connsiteY49" fmla="*/ 903383 h 4711180"/>
              <a:gd name="connsiteX50" fmla="*/ 3049064 w 5443719"/>
              <a:gd name="connsiteY50" fmla="*/ 1035586 h 4711180"/>
              <a:gd name="connsiteX51" fmla="*/ 3004997 w 5443719"/>
              <a:gd name="connsiteY51" fmla="*/ 1189822 h 4711180"/>
              <a:gd name="connsiteX52" fmla="*/ 2960929 w 5443719"/>
              <a:gd name="connsiteY52" fmla="*/ 1288974 h 4711180"/>
              <a:gd name="connsiteX53" fmla="*/ 2916862 w 5443719"/>
              <a:gd name="connsiteY53" fmla="*/ 1531345 h 4711180"/>
              <a:gd name="connsiteX54" fmla="*/ 2905845 w 5443719"/>
              <a:gd name="connsiteY54" fmla="*/ 2016087 h 4711180"/>
              <a:gd name="connsiteX55" fmla="*/ 2883811 w 5443719"/>
              <a:gd name="connsiteY55" fmla="*/ 2236424 h 4711180"/>
              <a:gd name="connsiteX56" fmla="*/ 2861777 w 5443719"/>
              <a:gd name="connsiteY56" fmla="*/ 3139808 h 4711180"/>
              <a:gd name="connsiteX57" fmla="*/ 2839744 w 5443719"/>
              <a:gd name="connsiteY57" fmla="*/ 3404212 h 4711180"/>
              <a:gd name="connsiteX58" fmla="*/ 2828727 w 5443719"/>
              <a:gd name="connsiteY58" fmla="*/ 3679634 h 4711180"/>
              <a:gd name="connsiteX59" fmla="*/ 2817710 w 5443719"/>
              <a:gd name="connsiteY59" fmla="*/ 3734718 h 4711180"/>
              <a:gd name="connsiteX60" fmla="*/ 2795676 w 5443719"/>
              <a:gd name="connsiteY60" fmla="*/ 3811836 h 4711180"/>
              <a:gd name="connsiteX61" fmla="*/ 2773642 w 5443719"/>
              <a:gd name="connsiteY61" fmla="*/ 3966073 h 4711180"/>
              <a:gd name="connsiteX62" fmla="*/ 2762626 w 5443719"/>
              <a:gd name="connsiteY62" fmla="*/ 4010140 h 4711180"/>
              <a:gd name="connsiteX63" fmla="*/ 2729575 w 5443719"/>
              <a:gd name="connsiteY63" fmla="*/ 4054208 h 4711180"/>
              <a:gd name="connsiteX64" fmla="*/ 2707541 w 5443719"/>
              <a:gd name="connsiteY64" fmla="*/ 4087258 h 4711180"/>
              <a:gd name="connsiteX65" fmla="*/ 2674491 w 5443719"/>
              <a:gd name="connsiteY65" fmla="*/ 4109292 h 4711180"/>
              <a:gd name="connsiteX66" fmla="*/ 2542288 w 5443719"/>
              <a:gd name="connsiteY66" fmla="*/ 4142342 h 4711180"/>
              <a:gd name="connsiteX67" fmla="*/ 2178732 w 5443719"/>
              <a:gd name="connsiteY67" fmla="*/ 4120309 h 4711180"/>
              <a:gd name="connsiteX68" fmla="*/ 2134664 w 5443719"/>
              <a:gd name="connsiteY68" fmla="*/ 4109292 h 4711180"/>
              <a:gd name="connsiteX69" fmla="*/ 2079580 w 5443719"/>
              <a:gd name="connsiteY69" fmla="*/ 4065224 h 4711180"/>
              <a:gd name="connsiteX70" fmla="*/ 1925344 w 5443719"/>
              <a:gd name="connsiteY70" fmla="*/ 3944039 h 4711180"/>
              <a:gd name="connsiteX71" fmla="*/ 1848226 w 5443719"/>
              <a:gd name="connsiteY71" fmla="*/ 3866921 h 4711180"/>
              <a:gd name="connsiteX72" fmla="*/ 1727040 w 5443719"/>
              <a:gd name="connsiteY72" fmla="*/ 3756752 h 4711180"/>
              <a:gd name="connsiteX73" fmla="*/ 1649922 w 5443719"/>
              <a:gd name="connsiteY73" fmla="*/ 3668617 h 4711180"/>
              <a:gd name="connsiteX74" fmla="*/ 1583821 w 5443719"/>
              <a:gd name="connsiteY74" fmla="*/ 3624550 h 4711180"/>
              <a:gd name="connsiteX75" fmla="*/ 1484669 w 5443719"/>
              <a:gd name="connsiteY75" fmla="*/ 3514381 h 4711180"/>
              <a:gd name="connsiteX76" fmla="*/ 1407551 w 5443719"/>
              <a:gd name="connsiteY76" fmla="*/ 3426246 h 4711180"/>
              <a:gd name="connsiteX77" fmla="*/ 1275348 w 5443719"/>
              <a:gd name="connsiteY77" fmla="*/ 3294044 h 4711180"/>
              <a:gd name="connsiteX78" fmla="*/ 1187214 w 5443719"/>
              <a:gd name="connsiteY78" fmla="*/ 3150824 h 4711180"/>
              <a:gd name="connsiteX79" fmla="*/ 1143146 w 5443719"/>
              <a:gd name="connsiteY79" fmla="*/ 3084723 h 4711180"/>
              <a:gd name="connsiteX80" fmla="*/ 1110095 w 5443719"/>
              <a:gd name="connsiteY80" fmla="*/ 3007605 h 4711180"/>
              <a:gd name="connsiteX81" fmla="*/ 1066028 w 5443719"/>
              <a:gd name="connsiteY81" fmla="*/ 2941504 h 4711180"/>
              <a:gd name="connsiteX82" fmla="*/ 977893 w 5443719"/>
              <a:gd name="connsiteY82" fmla="*/ 2776251 h 4711180"/>
              <a:gd name="connsiteX83" fmla="*/ 933826 w 5443719"/>
              <a:gd name="connsiteY83" fmla="*/ 2622015 h 4711180"/>
              <a:gd name="connsiteX84" fmla="*/ 900775 w 5443719"/>
              <a:gd name="connsiteY84" fmla="*/ 2522863 h 4711180"/>
              <a:gd name="connsiteX85" fmla="*/ 889758 w 5443719"/>
              <a:gd name="connsiteY85" fmla="*/ 2456762 h 4711180"/>
              <a:gd name="connsiteX86" fmla="*/ 856707 w 5443719"/>
              <a:gd name="connsiteY86" fmla="*/ 2335576 h 4711180"/>
              <a:gd name="connsiteX87" fmla="*/ 834674 w 5443719"/>
              <a:gd name="connsiteY87" fmla="*/ 2192357 h 4711180"/>
              <a:gd name="connsiteX88" fmla="*/ 823657 w 5443719"/>
              <a:gd name="connsiteY88" fmla="*/ 2049138 h 4711180"/>
              <a:gd name="connsiteX89" fmla="*/ 900775 w 5443719"/>
              <a:gd name="connsiteY89" fmla="*/ 1652530 h 4711180"/>
              <a:gd name="connsiteX90" fmla="*/ 911792 w 5443719"/>
              <a:gd name="connsiteY90" fmla="*/ 1619480 h 4711180"/>
              <a:gd name="connsiteX91" fmla="*/ 955859 w 5443719"/>
              <a:gd name="connsiteY91" fmla="*/ 1564396 h 4711180"/>
              <a:gd name="connsiteX92" fmla="*/ 1021960 w 5443719"/>
              <a:gd name="connsiteY92" fmla="*/ 1476261 h 4711180"/>
              <a:gd name="connsiteX93" fmla="*/ 1055011 w 5443719"/>
              <a:gd name="connsiteY93" fmla="*/ 1432193 h 4711180"/>
              <a:gd name="connsiteX94" fmla="*/ 1121112 w 5443719"/>
              <a:gd name="connsiteY94" fmla="*/ 1388126 h 4711180"/>
              <a:gd name="connsiteX95" fmla="*/ 1154163 w 5443719"/>
              <a:gd name="connsiteY95" fmla="*/ 1366092 h 4711180"/>
              <a:gd name="connsiteX96" fmla="*/ 1220264 w 5443719"/>
              <a:gd name="connsiteY96" fmla="*/ 1333041 h 4711180"/>
              <a:gd name="connsiteX97" fmla="*/ 1275348 w 5443719"/>
              <a:gd name="connsiteY97" fmla="*/ 1288974 h 4711180"/>
              <a:gd name="connsiteX98" fmla="*/ 1341450 w 5443719"/>
              <a:gd name="connsiteY98" fmla="*/ 1255923 h 4711180"/>
              <a:gd name="connsiteX99" fmla="*/ 1396534 w 5443719"/>
              <a:gd name="connsiteY99" fmla="*/ 1222873 h 4711180"/>
              <a:gd name="connsiteX100" fmla="*/ 1429585 w 5443719"/>
              <a:gd name="connsiteY100" fmla="*/ 1200839 h 4711180"/>
              <a:gd name="connsiteX101" fmla="*/ 1462635 w 5443719"/>
              <a:gd name="connsiteY101" fmla="*/ 1189822 h 4711180"/>
              <a:gd name="connsiteX102" fmla="*/ 1550770 w 5443719"/>
              <a:gd name="connsiteY102" fmla="*/ 1145755 h 4711180"/>
              <a:gd name="connsiteX103" fmla="*/ 2178732 w 5443719"/>
              <a:gd name="connsiteY103" fmla="*/ 1156771 h 4711180"/>
              <a:gd name="connsiteX104" fmla="*/ 2332968 w 5443719"/>
              <a:gd name="connsiteY104" fmla="*/ 1178805 h 4711180"/>
              <a:gd name="connsiteX105" fmla="*/ 2487204 w 5443719"/>
              <a:gd name="connsiteY105" fmla="*/ 1244906 h 4711180"/>
              <a:gd name="connsiteX106" fmla="*/ 2553305 w 5443719"/>
              <a:gd name="connsiteY106" fmla="*/ 1277957 h 4711180"/>
              <a:gd name="connsiteX107" fmla="*/ 2630423 w 5443719"/>
              <a:gd name="connsiteY107" fmla="*/ 1322024 h 4711180"/>
              <a:gd name="connsiteX108" fmla="*/ 2740592 w 5443719"/>
              <a:gd name="connsiteY108" fmla="*/ 1355075 h 4711180"/>
              <a:gd name="connsiteX109" fmla="*/ 2828727 w 5443719"/>
              <a:gd name="connsiteY109" fmla="*/ 1410159 h 4711180"/>
              <a:gd name="connsiteX110" fmla="*/ 3004997 w 5443719"/>
              <a:gd name="connsiteY110" fmla="*/ 1509311 h 4711180"/>
              <a:gd name="connsiteX111" fmla="*/ 3181267 w 5443719"/>
              <a:gd name="connsiteY111" fmla="*/ 1641514 h 4711180"/>
              <a:gd name="connsiteX112" fmla="*/ 3280418 w 5443719"/>
              <a:gd name="connsiteY112" fmla="*/ 1707615 h 4711180"/>
              <a:gd name="connsiteX113" fmla="*/ 3379570 w 5443719"/>
              <a:gd name="connsiteY113" fmla="*/ 1784733 h 4711180"/>
              <a:gd name="connsiteX114" fmla="*/ 3478722 w 5443719"/>
              <a:gd name="connsiteY114" fmla="*/ 1850834 h 4711180"/>
              <a:gd name="connsiteX115" fmla="*/ 3555840 w 5443719"/>
              <a:gd name="connsiteY115" fmla="*/ 1916935 h 4711180"/>
              <a:gd name="connsiteX116" fmla="*/ 3721093 w 5443719"/>
              <a:gd name="connsiteY116" fmla="*/ 2027104 h 4711180"/>
              <a:gd name="connsiteX117" fmla="*/ 3765160 w 5443719"/>
              <a:gd name="connsiteY117" fmla="*/ 2082188 h 4711180"/>
              <a:gd name="connsiteX118" fmla="*/ 3798211 w 5443719"/>
              <a:gd name="connsiteY118" fmla="*/ 2137273 h 4711180"/>
              <a:gd name="connsiteX119" fmla="*/ 3919397 w 5443719"/>
              <a:gd name="connsiteY119" fmla="*/ 2236424 h 4711180"/>
              <a:gd name="connsiteX120" fmla="*/ 3952447 w 5443719"/>
              <a:gd name="connsiteY120" fmla="*/ 2291509 h 4711180"/>
              <a:gd name="connsiteX121" fmla="*/ 3996515 w 5443719"/>
              <a:gd name="connsiteY121" fmla="*/ 2346593 h 4711180"/>
              <a:gd name="connsiteX122" fmla="*/ 4051599 w 5443719"/>
              <a:gd name="connsiteY122" fmla="*/ 2478796 h 4711180"/>
              <a:gd name="connsiteX123" fmla="*/ 4095667 w 5443719"/>
              <a:gd name="connsiteY123" fmla="*/ 2577947 h 4711180"/>
              <a:gd name="connsiteX124" fmla="*/ 4106683 w 5443719"/>
              <a:gd name="connsiteY124" fmla="*/ 2644049 h 4711180"/>
              <a:gd name="connsiteX125" fmla="*/ 4117700 w 5443719"/>
              <a:gd name="connsiteY125" fmla="*/ 2688116 h 4711180"/>
              <a:gd name="connsiteX126" fmla="*/ 4139734 w 5443719"/>
              <a:gd name="connsiteY126" fmla="*/ 2842352 h 4711180"/>
              <a:gd name="connsiteX127" fmla="*/ 4084650 w 5443719"/>
              <a:gd name="connsiteY127" fmla="*/ 3183875 h 4711180"/>
              <a:gd name="connsiteX128" fmla="*/ 4062616 w 5443719"/>
              <a:gd name="connsiteY128" fmla="*/ 3238959 h 4711180"/>
              <a:gd name="connsiteX129" fmla="*/ 4029565 w 5443719"/>
              <a:gd name="connsiteY129" fmla="*/ 3272010 h 4711180"/>
              <a:gd name="connsiteX130" fmla="*/ 4007532 w 5443719"/>
              <a:gd name="connsiteY130" fmla="*/ 3327094 h 4711180"/>
              <a:gd name="connsiteX131" fmla="*/ 3930414 w 5443719"/>
              <a:gd name="connsiteY131" fmla="*/ 3426246 h 4711180"/>
              <a:gd name="connsiteX132" fmla="*/ 3919397 w 5443719"/>
              <a:gd name="connsiteY132" fmla="*/ 3470314 h 4711180"/>
              <a:gd name="connsiteX133" fmla="*/ 3886346 w 5443719"/>
              <a:gd name="connsiteY133" fmla="*/ 3492347 h 4711180"/>
              <a:gd name="connsiteX134" fmla="*/ 3842279 w 5443719"/>
              <a:gd name="connsiteY134" fmla="*/ 3525398 h 4711180"/>
              <a:gd name="connsiteX135" fmla="*/ 3754144 w 5443719"/>
              <a:gd name="connsiteY135" fmla="*/ 3602516 h 4711180"/>
              <a:gd name="connsiteX136" fmla="*/ 3710076 w 5443719"/>
              <a:gd name="connsiteY136" fmla="*/ 3624550 h 4711180"/>
              <a:gd name="connsiteX137" fmla="*/ 3677026 w 5443719"/>
              <a:gd name="connsiteY137" fmla="*/ 3646583 h 4711180"/>
              <a:gd name="connsiteX138" fmla="*/ 3610924 w 5443719"/>
              <a:gd name="connsiteY138" fmla="*/ 3657600 h 4711180"/>
              <a:gd name="connsiteX139" fmla="*/ 2938895 w 5443719"/>
              <a:gd name="connsiteY139" fmla="*/ 3635567 h 4711180"/>
              <a:gd name="connsiteX140" fmla="*/ 2850760 w 5443719"/>
              <a:gd name="connsiteY140" fmla="*/ 3613533 h 4711180"/>
              <a:gd name="connsiteX141" fmla="*/ 2685507 w 5443719"/>
              <a:gd name="connsiteY141" fmla="*/ 3536415 h 4711180"/>
              <a:gd name="connsiteX142" fmla="*/ 2443136 w 5443719"/>
              <a:gd name="connsiteY142" fmla="*/ 3437263 h 4711180"/>
              <a:gd name="connsiteX143" fmla="*/ 2343985 w 5443719"/>
              <a:gd name="connsiteY143" fmla="*/ 3371162 h 4711180"/>
              <a:gd name="connsiteX144" fmla="*/ 2277883 w 5443719"/>
              <a:gd name="connsiteY144" fmla="*/ 3349128 h 4711180"/>
              <a:gd name="connsiteX145" fmla="*/ 2189748 w 5443719"/>
              <a:gd name="connsiteY145" fmla="*/ 3294044 h 4711180"/>
              <a:gd name="connsiteX146" fmla="*/ 2090597 w 5443719"/>
              <a:gd name="connsiteY146" fmla="*/ 3238959 h 4711180"/>
              <a:gd name="connsiteX147" fmla="*/ 2013479 w 5443719"/>
              <a:gd name="connsiteY147" fmla="*/ 3216926 h 4711180"/>
              <a:gd name="connsiteX148" fmla="*/ 1958394 w 5443719"/>
              <a:gd name="connsiteY148" fmla="*/ 3183875 h 4711180"/>
              <a:gd name="connsiteX149" fmla="*/ 1914327 w 5443719"/>
              <a:gd name="connsiteY149" fmla="*/ 3172858 h 4711180"/>
              <a:gd name="connsiteX150" fmla="*/ 1859242 w 5443719"/>
              <a:gd name="connsiteY150" fmla="*/ 3150824 h 4711180"/>
              <a:gd name="connsiteX151" fmla="*/ 1649922 w 5443719"/>
              <a:gd name="connsiteY151" fmla="*/ 3117774 h 4711180"/>
              <a:gd name="connsiteX152" fmla="*/ 1539753 w 5443719"/>
              <a:gd name="connsiteY152" fmla="*/ 3106757 h 4711180"/>
              <a:gd name="connsiteX153" fmla="*/ 1286365 w 5443719"/>
              <a:gd name="connsiteY153" fmla="*/ 3128791 h 4711180"/>
              <a:gd name="connsiteX154" fmla="*/ 1198230 w 5443719"/>
              <a:gd name="connsiteY154" fmla="*/ 3183875 h 4711180"/>
              <a:gd name="connsiteX155" fmla="*/ 1154163 w 5443719"/>
              <a:gd name="connsiteY155" fmla="*/ 3216926 h 4711180"/>
              <a:gd name="connsiteX156" fmla="*/ 1132129 w 5443719"/>
              <a:gd name="connsiteY156" fmla="*/ 3249976 h 4711180"/>
              <a:gd name="connsiteX157" fmla="*/ 1099079 w 5443719"/>
              <a:gd name="connsiteY157" fmla="*/ 3305061 h 4711180"/>
              <a:gd name="connsiteX158" fmla="*/ 1088062 w 5443719"/>
              <a:gd name="connsiteY158" fmla="*/ 3360145 h 4711180"/>
              <a:gd name="connsiteX159" fmla="*/ 1077045 w 5443719"/>
              <a:gd name="connsiteY159" fmla="*/ 3393196 h 4711180"/>
              <a:gd name="connsiteX160" fmla="*/ 1066028 w 5443719"/>
              <a:gd name="connsiteY160" fmla="*/ 3459297 h 4711180"/>
              <a:gd name="connsiteX161" fmla="*/ 1055011 w 5443719"/>
              <a:gd name="connsiteY161" fmla="*/ 3503364 h 4711180"/>
              <a:gd name="connsiteX162" fmla="*/ 1043994 w 5443719"/>
              <a:gd name="connsiteY162" fmla="*/ 3558449 h 4711180"/>
              <a:gd name="connsiteX163" fmla="*/ 999927 w 5443719"/>
              <a:gd name="connsiteY163" fmla="*/ 3679634 h 4711180"/>
              <a:gd name="connsiteX164" fmla="*/ 966876 w 5443719"/>
              <a:gd name="connsiteY164" fmla="*/ 3734718 h 4711180"/>
              <a:gd name="connsiteX165" fmla="*/ 922809 w 5443719"/>
              <a:gd name="connsiteY165" fmla="*/ 3977089 h 4711180"/>
              <a:gd name="connsiteX166" fmla="*/ 911792 w 5443719"/>
              <a:gd name="connsiteY166" fmla="*/ 4010140 h 4711180"/>
              <a:gd name="connsiteX167" fmla="*/ 900775 w 5443719"/>
              <a:gd name="connsiteY167" fmla="*/ 4065224 h 4711180"/>
              <a:gd name="connsiteX168" fmla="*/ 867724 w 5443719"/>
              <a:gd name="connsiteY168" fmla="*/ 4120309 h 4711180"/>
              <a:gd name="connsiteX169" fmla="*/ 856707 w 5443719"/>
              <a:gd name="connsiteY169" fmla="*/ 4153359 h 4711180"/>
              <a:gd name="connsiteX170" fmla="*/ 834674 w 5443719"/>
              <a:gd name="connsiteY170" fmla="*/ 4494882 h 4711180"/>
              <a:gd name="connsiteX171" fmla="*/ 812640 w 5443719"/>
              <a:gd name="connsiteY171" fmla="*/ 4538950 h 4711180"/>
              <a:gd name="connsiteX172" fmla="*/ 724505 w 5443719"/>
              <a:gd name="connsiteY172" fmla="*/ 4560983 h 4711180"/>
              <a:gd name="connsiteX173" fmla="*/ 691454 w 5443719"/>
              <a:gd name="connsiteY173" fmla="*/ 4572000 h 4711180"/>
              <a:gd name="connsiteX174" fmla="*/ 228746 w 5443719"/>
              <a:gd name="connsiteY174" fmla="*/ 4527933 h 4711180"/>
              <a:gd name="connsiteX175" fmla="*/ 228746 w 5443719"/>
              <a:gd name="connsiteY175" fmla="*/ 4516916 h 471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5443719" h="4711180">
                <a:moveTo>
                  <a:pt x="4084650" y="0"/>
                </a:moveTo>
                <a:cubicBezTo>
                  <a:pt x="4071820" y="89810"/>
                  <a:pt x="4059162" y="140416"/>
                  <a:pt x="4084650" y="242371"/>
                </a:cubicBezTo>
                <a:cubicBezTo>
                  <a:pt x="4090353" y="265183"/>
                  <a:pt x="4114609" y="278645"/>
                  <a:pt x="4128717" y="297456"/>
                </a:cubicBezTo>
                <a:cubicBezTo>
                  <a:pt x="4136661" y="308048"/>
                  <a:pt x="4140412" y="322235"/>
                  <a:pt x="4150751" y="330506"/>
                </a:cubicBezTo>
                <a:cubicBezTo>
                  <a:pt x="4159819" y="337760"/>
                  <a:pt x="4173414" y="336330"/>
                  <a:pt x="4183801" y="341523"/>
                </a:cubicBezTo>
                <a:cubicBezTo>
                  <a:pt x="4195644" y="347445"/>
                  <a:pt x="4206144" y="355769"/>
                  <a:pt x="4216852" y="363557"/>
                </a:cubicBezTo>
                <a:cubicBezTo>
                  <a:pt x="4246551" y="385156"/>
                  <a:pt x="4274432" y="409288"/>
                  <a:pt x="4304987" y="429658"/>
                </a:cubicBezTo>
                <a:cubicBezTo>
                  <a:pt x="4316004" y="437003"/>
                  <a:pt x="4328073" y="442973"/>
                  <a:pt x="4338038" y="451692"/>
                </a:cubicBezTo>
                <a:cubicBezTo>
                  <a:pt x="4357580" y="468791"/>
                  <a:pt x="4373580" y="489677"/>
                  <a:pt x="4393122" y="506776"/>
                </a:cubicBezTo>
                <a:cubicBezTo>
                  <a:pt x="4403087" y="515495"/>
                  <a:pt x="4416001" y="520333"/>
                  <a:pt x="4426173" y="528810"/>
                </a:cubicBezTo>
                <a:cubicBezTo>
                  <a:pt x="4438142" y="538784"/>
                  <a:pt x="4446545" y="552805"/>
                  <a:pt x="4459223" y="561861"/>
                </a:cubicBezTo>
                <a:cubicBezTo>
                  <a:pt x="4512709" y="600065"/>
                  <a:pt x="4488396" y="570938"/>
                  <a:pt x="4536341" y="594911"/>
                </a:cubicBezTo>
                <a:cubicBezTo>
                  <a:pt x="4548184" y="600833"/>
                  <a:pt x="4557549" y="611023"/>
                  <a:pt x="4569392" y="616945"/>
                </a:cubicBezTo>
                <a:cubicBezTo>
                  <a:pt x="4579779" y="622138"/>
                  <a:pt x="4592055" y="622769"/>
                  <a:pt x="4602442" y="627962"/>
                </a:cubicBezTo>
                <a:cubicBezTo>
                  <a:pt x="4666364" y="659924"/>
                  <a:pt x="4602308" y="643060"/>
                  <a:pt x="4679560" y="672029"/>
                </a:cubicBezTo>
                <a:cubicBezTo>
                  <a:pt x="4693737" y="677345"/>
                  <a:pt x="4708939" y="679374"/>
                  <a:pt x="4723628" y="683046"/>
                </a:cubicBezTo>
                <a:cubicBezTo>
                  <a:pt x="4816227" y="729347"/>
                  <a:pt x="4711423" y="682750"/>
                  <a:pt x="4844814" y="716097"/>
                </a:cubicBezTo>
                <a:cubicBezTo>
                  <a:pt x="4863999" y="720893"/>
                  <a:pt x="4880997" y="732314"/>
                  <a:pt x="4899898" y="738130"/>
                </a:cubicBezTo>
                <a:cubicBezTo>
                  <a:pt x="4928841" y="747036"/>
                  <a:pt x="4988033" y="760164"/>
                  <a:pt x="4988033" y="760164"/>
                </a:cubicBezTo>
                <a:cubicBezTo>
                  <a:pt x="5101305" y="816802"/>
                  <a:pt x="5031107" y="790650"/>
                  <a:pt x="5274471" y="771181"/>
                </a:cubicBezTo>
                <a:cubicBezTo>
                  <a:pt x="5286047" y="770255"/>
                  <a:pt x="5297370" y="765804"/>
                  <a:pt x="5307522" y="760164"/>
                </a:cubicBezTo>
                <a:cubicBezTo>
                  <a:pt x="5330671" y="747304"/>
                  <a:pt x="5373623" y="716097"/>
                  <a:pt x="5373623" y="716097"/>
                </a:cubicBezTo>
                <a:lnTo>
                  <a:pt x="5417691" y="649996"/>
                </a:lnTo>
                <a:lnTo>
                  <a:pt x="5439724" y="616945"/>
                </a:lnTo>
                <a:cubicBezTo>
                  <a:pt x="5432380" y="532482"/>
                  <a:pt x="5443719" y="444244"/>
                  <a:pt x="5417691" y="363557"/>
                </a:cubicBezTo>
                <a:cubicBezTo>
                  <a:pt x="5400656" y="310747"/>
                  <a:pt x="5334022" y="275449"/>
                  <a:pt x="5285488" y="253388"/>
                </a:cubicBezTo>
                <a:cubicBezTo>
                  <a:pt x="5260028" y="241815"/>
                  <a:pt x="5234473" y="230378"/>
                  <a:pt x="5208370" y="220338"/>
                </a:cubicBezTo>
                <a:cubicBezTo>
                  <a:pt x="5186693" y="212001"/>
                  <a:pt x="5163413" y="207915"/>
                  <a:pt x="5142269" y="198304"/>
                </a:cubicBezTo>
                <a:cubicBezTo>
                  <a:pt x="5122775" y="189443"/>
                  <a:pt x="5106679" y="174114"/>
                  <a:pt x="5087185" y="165253"/>
                </a:cubicBezTo>
                <a:cubicBezTo>
                  <a:pt x="5066041" y="155642"/>
                  <a:pt x="5042956" y="151032"/>
                  <a:pt x="5021083" y="143220"/>
                </a:cubicBezTo>
                <a:cubicBezTo>
                  <a:pt x="4830657" y="75212"/>
                  <a:pt x="5014298" y="133261"/>
                  <a:pt x="4877864" y="99152"/>
                </a:cubicBezTo>
                <a:cubicBezTo>
                  <a:pt x="4851928" y="92668"/>
                  <a:pt x="4826298" y="84980"/>
                  <a:pt x="4800746" y="77118"/>
                </a:cubicBezTo>
                <a:cubicBezTo>
                  <a:pt x="4778548" y="70288"/>
                  <a:pt x="4757614" y="58530"/>
                  <a:pt x="4734645" y="55085"/>
                </a:cubicBezTo>
                <a:cubicBezTo>
                  <a:pt x="4683672" y="47439"/>
                  <a:pt x="4631821" y="47740"/>
                  <a:pt x="4580409" y="44068"/>
                </a:cubicBezTo>
                <a:cubicBezTo>
                  <a:pt x="4360072" y="47740"/>
                  <a:pt x="4139396" y="42332"/>
                  <a:pt x="3919397" y="55085"/>
                </a:cubicBezTo>
                <a:cubicBezTo>
                  <a:pt x="3884617" y="57101"/>
                  <a:pt x="3852592" y="75196"/>
                  <a:pt x="3820245" y="88135"/>
                </a:cubicBezTo>
                <a:cubicBezTo>
                  <a:pt x="3801883" y="95480"/>
                  <a:pt x="3783921" y="103915"/>
                  <a:pt x="3765160" y="110169"/>
                </a:cubicBezTo>
                <a:cubicBezTo>
                  <a:pt x="3750796" y="114957"/>
                  <a:pt x="3735652" y="117026"/>
                  <a:pt x="3721093" y="121186"/>
                </a:cubicBezTo>
                <a:cubicBezTo>
                  <a:pt x="3709927" y="124376"/>
                  <a:pt x="3699059" y="128531"/>
                  <a:pt x="3688042" y="132203"/>
                </a:cubicBezTo>
                <a:cubicBezTo>
                  <a:pt x="3591478" y="228767"/>
                  <a:pt x="3713977" y="110590"/>
                  <a:pt x="3621941" y="187287"/>
                </a:cubicBezTo>
                <a:cubicBezTo>
                  <a:pt x="3609972" y="197261"/>
                  <a:pt x="3601355" y="210990"/>
                  <a:pt x="3588891" y="220338"/>
                </a:cubicBezTo>
                <a:cubicBezTo>
                  <a:pt x="3557114" y="244171"/>
                  <a:pt x="3489739" y="286439"/>
                  <a:pt x="3489739" y="286439"/>
                </a:cubicBezTo>
                <a:cubicBezTo>
                  <a:pt x="3486067" y="297456"/>
                  <a:pt x="3485164" y="309827"/>
                  <a:pt x="3478722" y="319489"/>
                </a:cubicBezTo>
                <a:cubicBezTo>
                  <a:pt x="3470079" y="332453"/>
                  <a:pt x="3455931" y="340815"/>
                  <a:pt x="3445671" y="352540"/>
                </a:cubicBezTo>
                <a:cubicBezTo>
                  <a:pt x="3430187" y="370236"/>
                  <a:pt x="3415088" y="388361"/>
                  <a:pt x="3401604" y="407624"/>
                </a:cubicBezTo>
                <a:cubicBezTo>
                  <a:pt x="3316941" y="528572"/>
                  <a:pt x="3442360" y="388902"/>
                  <a:pt x="3280418" y="550844"/>
                </a:cubicBezTo>
                <a:cubicBezTo>
                  <a:pt x="3265729" y="565533"/>
                  <a:pt x="3247039" y="577098"/>
                  <a:pt x="3236351" y="594911"/>
                </a:cubicBezTo>
                <a:cubicBezTo>
                  <a:pt x="3162234" y="718440"/>
                  <a:pt x="3200533" y="674798"/>
                  <a:pt x="3137199" y="738130"/>
                </a:cubicBezTo>
                <a:cubicBezTo>
                  <a:pt x="3134757" y="750341"/>
                  <a:pt x="3121389" y="821722"/>
                  <a:pt x="3115165" y="837282"/>
                </a:cubicBezTo>
                <a:cubicBezTo>
                  <a:pt x="3106016" y="860154"/>
                  <a:pt x="3093132" y="881349"/>
                  <a:pt x="3082115" y="903383"/>
                </a:cubicBezTo>
                <a:cubicBezTo>
                  <a:pt x="3063781" y="1013387"/>
                  <a:pt x="3081800" y="926467"/>
                  <a:pt x="3049064" y="1035586"/>
                </a:cubicBezTo>
                <a:cubicBezTo>
                  <a:pt x="3033700" y="1086800"/>
                  <a:pt x="3026713" y="1140961"/>
                  <a:pt x="3004997" y="1189822"/>
                </a:cubicBezTo>
                <a:cubicBezTo>
                  <a:pt x="2990308" y="1222873"/>
                  <a:pt x="2972967" y="1254868"/>
                  <a:pt x="2960929" y="1288974"/>
                </a:cubicBezTo>
                <a:cubicBezTo>
                  <a:pt x="2935995" y="1359620"/>
                  <a:pt x="2926550" y="1463530"/>
                  <a:pt x="2916862" y="1531345"/>
                </a:cubicBezTo>
                <a:cubicBezTo>
                  <a:pt x="2913190" y="1692926"/>
                  <a:pt x="2911415" y="1854561"/>
                  <a:pt x="2905845" y="2016087"/>
                </a:cubicBezTo>
                <a:cubicBezTo>
                  <a:pt x="2901459" y="2143267"/>
                  <a:pt x="2899738" y="2140863"/>
                  <a:pt x="2883811" y="2236424"/>
                </a:cubicBezTo>
                <a:cubicBezTo>
                  <a:pt x="2876466" y="2537552"/>
                  <a:pt x="2870810" y="2838726"/>
                  <a:pt x="2861777" y="3139808"/>
                </a:cubicBezTo>
                <a:cubicBezTo>
                  <a:pt x="2856396" y="3319158"/>
                  <a:pt x="2859323" y="3286729"/>
                  <a:pt x="2839744" y="3404212"/>
                </a:cubicBezTo>
                <a:cubicBezTo>
                  <a:pt x="2836072" y="3496019"/>
                  <a:pt x="2834839" y="3587957"/>
                  <a:pt x="2828727" y="3679634"/>
                </a:cubicBezTo>
                <a:cubicBezTo>
                  <a:pt x="2827481" y="3698317"/>
                  <a:pt x="2821772" y="3716439"/>
                  <a:pt x="2817710" y="3734718"/>
                </a:cubicBezTo>
                <a:cubicBezTo>
                  <a:pt x="2808487" y="3776221"/>
                  <a:pt x="2807945" y="3775030"/>
                  <a:pt x="2795676" y="3811836"/>
                </a:cubicBezTo>
                <a:cubicBezTo>
                  <a:pt x="2786051" y="3898461"/>
                  <a:pt x="2789232" y="3895914"/>
                  <a:pt x="2773642" y="3966073"/>
                </a:cubicBezTo>
                <a:cubicBezTo>
                  <a:pt x="2770358" y="3980853"/>
                  <a:pt x="2769397" y="3996597"/>
                  <a:pt x="2762626" y="4010140"/>
                </a:cubicBezTo>
                <a:cubicBezTo>
                  <a:pt x="2754414" y="4026563"/>
                  <a:pt x="2740248" y="4039267"/>
                  <a:pt x="2729575" y="4054208"/>
                </a:cubicBezTo>
                <a:cubicBezTo>
                  <a:pt x="2721879" y="4064982"/>
                  <a:pt x="2716903" y="4077896"/>
                  <a:pt x="2707541" y="4087258"/>
                </a:cubicBezTo>
                <a:cubicBezTo>
                  <a:pt x="2698179" y="4096620"/>
                  <a:pt x="2687052" y="4105105"/>
                  <a:pt x="2674491" y="4109292"/>
                </a:cubicBezTo>
                <a:cubicBezTo>
                  <a:pt x="2631398" y="4123656"/>
                  <a:pt x="2542288" y="4142342"/>
                  <a:pt x="2542288" y="4142342"/>
                </a:cubicBezTo>
                <a:cubicBezTo>
                  <a:pt x="2421103" y="4134998"/>
                  <a:pt x="2299743" y="4130120"/>
                  <a:pt x="2178732" y="4120309"/>
                </a:cubicBezTo>
                <a:cubicBezTo>
                  <a:pt x="2163640" y="4119085"/>
                  <a:pt x="2147900" y="4116645"/>
                  <a:pt x="2134664" y="4109292"/>
                </a:cubicBezTo>
                <a:cubicBezTo>
                  <a:pt x="2114109" y="4097872"/>
                  <a:pt x="2098391" y="4079333"/>
                  <a:pt x="2079580" y="4065224"/>
                </a:cubicBezTo>
                <a:cubicBezTo>
                  <a:pt x="1991708" y="3999320"/>
                  <a:pt x="2008445" y="4021204"/>
                  <a:pt x="1925344" y="3944039"/>
                </a:cubicBezTo>
                <a:cubicBezTo>
                  <a:pt x="1898704" y="3919302"/>
                  <a:pt x="1876614" y="3889631"/>
                  <a:pt x="1848226" y="3866921"/>
                </a:cubicBezTo>
                <a:cubicBezTo>
                  <a:pt x="1789619" y="3820035"/>
                  <a:pt x="1782192" y="3817419"/>
                  <a:pt x="1727040" y="3756752"/>
                </a:cubicBezTo>
                <a:cubicBezTo>
                  <a:pt x="1699901" y="3726899"/>
                  <a:pt x="1681934" y="3693515"/>
                  <a:pt x="1649922" y="3668617"/>
                </a:cubicBezTo>
                <a:cubicBezTo>
                  <a:pt x="1629019" y="3652359"/>
                  <a:pt x="1605855" y="3639239"/>
                  <a:pt x="1583821" y="3624550"/>
                </a:cubicBezTo>
                <a:cubicBezTo>
                  <a:pt x="1544258" y="3545424"/>
                  <a:pt x="1579179" y="3601015"/>
                  <a:pt x="1484669" y="3514381"/>
                </a:cubicBezTo>
                <a:cubicBezTo>
                  <a:pt x="1257030" y="3305712"/>
                  <a:pt x="1527202" y="3554443"/>
                  <a:pt x="1407551" y="3426246"/>
                </a:cubicBezTo>
                <a:cubicBezTo>
                  <a:pt x="1365028" y="3380686"/>
                  <a:pt x="1308010" y="3347120"/>
                  <a:pt x="1275348" y="3294044"/>
                </a:cubicBezTo>
                <a:cubicBezTo>
                  <a:pt x="1245970" y="3246304"/>
                  <a:pt x="1217147" y="3198218"/>
                  <a:pt x="1187214" y="3150824"/>
                </a:cubicBezTo>
                <a:cubicBezTo>
                  <a:pt x="1173073" y="3128434"/>
                  <a:pt x="1153578" y="3109063"/>
                  <a:pt x="1143146" y="3084723"/>
                </a:cubicBezTo>
                <a:cubicBezTo>
                  <a:pt x="1132129" y="3059017"/>
                  <a:pt x="1123354" y="3032229"/>
                  <a:pt x="1110095" y="3007605"/>
                </a:cubicBezTo>
                <a:cubicBezTo>
                  <a:pt x="1097540" y="2984289"/>
                  <a:pt x="1077871" y="2965189"/>
                  <a:pt x="1066028" y="2941504"/>
                </a:cubicBezTo>
                <a:cubicBezTo>
                  <a:pt x="972839" y="2755125"/>
                  <a:pt x="1100595" y="2948034"/>
                  <a:pt x="977893" y="2776251"/>
                </a:cubicBezTo>
                <a:cubicBezTo>
                  <a:pt x="914454" y="2585938"/>
                  <a:pt x="1002991" y="2857178"/>
                  <a:pt x="933826" y="2622015"/>
                </a:cubicBezTo>
                <a:cubicBezTo>
                  <a:pt x="923996" y="2588592"/>
                  <a:pt x="909752" y="2556525"/>
                  <a:pt x="900775" y="2522863"/>
                </a:cubicBezTo>
                <a:cubicBezTo>
                  <a:pt x="895019" y="2501280"/>
                  <a:pt x="894781" y="2478528"/>
                  <a:pt x="889758" y="2456762"/>
                </a:cubicBezTo>
                <a:cubicBezTo>
                  <a:pt x="877178" y="2402249"/>
                  <a:pt x="866498" y="2384533"/>
                  <a:pt x="856707" y="2335576"/>
                </a:cubicBezTo>
                <a:cubicBezTo>
                  <a:pt x="851797" y="2311027"/>
                  <a:pt x="836789" y="2213509"/>
                  <a:pt x="834674" y="2192357"/>
                </a:cubicBezTo>
                <a:cubicBezTo>
                  <a:pt x="829910" y="2144714"/>
                  <a:pt x="827329" y="2096878"/>
                  <a:pt x="823657" y="2049138"/>
                </a:cubicBezTo>
                <a:cubicBezTo>
                  <a:pt x="878340" y="1575209"/>
                  <a:pt x="813975" y="1912924"/>
                  <a:pt x="900775" y="1652530"/>
                </a:cubicBezTo>
                <a:cubicBezTo>
                  <a:pt x="904447" y="1641513"/>
                  <a:pt x="905637" y="1629327"/>
                  <a:pt x="911792" y="1619480"/>
                </a:cubicBezTo>
                <a:cubicBezTo>
                  <a:pt x="924254" y="1599540"/>
                  <a:pt x="941170" y="1582757"/>
                  <a:pt x="955859" y="1564396"/>
                </a:cubicBezTo>
                <a:cubicBezTo>
                  <a:pt x="976975" y="1501049"/>
                  <a:pt x="954445" y="1552216"/>
                  <a:pt x="1021960" y="1476261"/>
                </a:cubicBezTo>
                <a:cubicBezTo>
                  <a:pt x="1034159" y="1462537"/>
                  <a:pt x="1041287" y="1444392"/>
                  <a:pt x="1055011" y="1432193"/>
                </a:cubicBezTo>
                <a:cubicBezTo>
                  <a:pt x="1074803" y="1414600"/>
                  <a:pt x="1099078" y="1402815"/>
                  <a:pt x="1121112" y="1388126"/>
                </a:cubicBezTo>
                <a:cubicBezTo>
                  <a:pt x="1132129" y="1380781"/>
                  <a:pt x="1142320" y="1372014"/>
                  <a:pt x="1154163" y="1366092"/>
                </a:cubicBezTo>
                <a:cubicBezTo>
                  <a:pt x="1176197" y="1355075"/>
                  <a:pt x="1199481" y="1346267"/>
                  <a:pt x="1220264" y="1333041"/>
                </a:cubicBezTo>
                <a:cubicBezTo>
                  <a:pt x="1240102" y="1320417"/>
                  <a:pt x="1255510" y="1301598"/>
                  <a:pt x="1275348" y="1288974"/>
                </a:cubicBezTo>
                <a:cubicBezTo>
                  <a:pt x="1296131" y="1275748"/>
                  <a:pt x="1319823" y="1267719"/>
                  <a:pt x="1341450" y="1255923"/>
                </a:cubicBezTo>
                <a:cubicBezTo>
                  <a:pt x="1360248" y="1245670"/>
                  <a:pt x="1378376" y="1234222"/>
                  <a:pt x="1396534" y="1222873"/>
                </a:cubicBezTo>
                <a:cubicBezTo>
                  <a:pt x="1407762" y="1215855"/>
                  <a:pt x="1417742" y="1206761"/>
                  <a:pt x="1429585" y="1200839"/>
                </a:cubicBezTo>
                <a:cubicBezTo>
                  <a:pt x="1439972" y="1195646"/>
                  <a:pt x="1452063" y="1194627"/>
                  <a:pt x="1462635" y="1189822"/>
                </a:cubicBezTo>
                <a:cubicBezTo>
                  <a:pt x="1492537" y="1176230"/>
                  <a:pt x="1521392" y="1160444"/>
                  <a:pt x="1550770" y="1145755"/>
                </a:cubicBezTo>
                <a:cubicBezTo>
                  <a:pt x="1760091" y="1149427"/>
                  <a:pt x="1969566" y="1147933"/>
                  <a:pt x="2178732" y="1156771"/>
                </a:cubicBezTo>
                <a:cubicBezTo>
                  <a:pt x="2230620" y="1158963"/>
                  <a:pt x="2332968" y="1178805"/>
                  <a:pt x="2332968" y="1178805"/>
                </a:cubicBezTo>
                <a:cubicBezTo>
                  <a:pt x="2492613" y="1258629"/>
                  <a:pt x="2292603" y="1161506"/>
                  <a:pt x="2487204" y="1244906"/>
                </a:cubicBezTo>
                <a:cubicBezTo>
                  <a:pt x="2509847" y="1254610"/>
                  <a:pt x="2531615" y="1266278"/>
                  <a:pt x="2553305" y="1277957"/>
                </a:cubicBezTo>
                <a:cubicBezTo>
                  <a:pt x="2579373" y="1291994"/>
                  <a:pt x="2603046" y="1310751"/>
                  <a:pt x="2630423" y="1322024"/>
                </a:cubicBezTo>
                <a:cubicBezTo>
                  <a:pt x="2665875" y="1336622"/>
                  <a:pt x="2703869" y="1344058"/>
                  <a:pt x="2740592" y="1355075"/>
                </a:cubicBezTo>
                <a:cubicBezTo>
                  <a:pt x="2769970" y="1373436"/>
                  <a:pt x="2798443" y="1393334"/>
                  <a:pt x="2828727" y="1410159"/>
                </a:cubicBezTo>
                <a:cubicBezTo>
                  <a:pt x="2951004" y="1478091"/>
                  <a:pt x="2912199" y="1441822"/>
                  <a:pt x="3004997" y="1509311"/>
                </a:cubicBezTo>
                <a:cubicBezTo>
                  <a:pt x="3064395" y="1552510"/>
                  <a:pt x="3121663" y="1598599"/>
                  <a:pt x="3181267" y="1641514"/>
                </a:cubicBezTo>
                <a:cubicBezTo>
                  <a:pt x="3213502" y="1664724"/>
                  <a:pt x="3249064" y="1683228"/>
                  <a:pt x="3280418" y="1707615"/>
                </a:cubicBezTo>
                <a:cubicBezTo>
                  <a:pt x="3313469" y="1733321"/>
                  <a:pt x="3345626" y="1760218"/>
                  <a:pt x="3379570" y="1784733"/>
                </a:cubicBezTo>
                <a:cubicBezTo>
                  <a:pt x="3411772" y="1807990"/>
                  <a:pt x="3446944" y="1827001"/>
                  <a:pt x="3478722" y="1850834"/>
                </a:cubicBezTo>
                <a:cubicBezTo>
                  <a:pt x="3505807" y="1871148"/>
                  <a:pt x="3529218" y="1896017"/>
                  <a:pt x="3555840" y="1916935"/>
                </a:cubicBezTo>
                <a:cubicBezTo>
                  <a:pt x="3614351" y="1962908"/>
                  <a:pt x="3657492" y="1987353"/>
                  <a:pt x="3721093" y="2027104"/>
                </a:cubicBezTo>
                <a:cubicBezTo>
                  <a:pt x="3735782" y="2045465"/>
                  <a:pt x="3751676" y="2062925"/>
                  <a:pt x="3765160" y="2082188"/>
                </a:cubicBezTo>
                <a:cubicBezTo>
                  <a:pt x="3777440" y="2099730"/>
                  <a:pt x="3783807" y="2121429"/>
                  <a:pt x="3798211" y="2137273"/>
                </a:cubicBezTo>
                <a:cubicBezTo>
                  <a:pt x="3826090" y="2167940"/>
                  <a:pt x="3882508" y="2208758"/>
                  <a:pt x="3919397" y="2236424"/>
                </a:cubicBezTo>
                <a:cubicBezTo>
                  <a:pt x="3930414" y="2254786"/>
                  <a:pt x="3940167" y="2273967"/>
                  <a:pt x="3952447" y="2291509"/>
                </a:cubicBezTo>
                <a:cubicBezTo>
                  <a:pt x="3965931" y="2310773"/>
                  <a:pt x="3985513" y="2325811"/>
                  <a:pt x="3996515" y="2346593"/>
                </a:cubicBezTo>
                <a:cubicBezTo>
                  <a:pt x="4018852" y="2388785"/>
                  <a:pt x="4036502" y="2433506"/>
                  <a:pt x="4051599" y="2478796"/>
                </a:cubicBezTo>
                <a:cubicBezTo>
                  <a:pt x="4077820" y="2557458"/>
                  <a:pt x="4060750" y="2525572"/>
                  <a:pt x="4095667" y="2577947"/>
                </a:cubicBezTo>
                <a:cubicBezTo>
                  <a:pt x="4099339" y="2599981"/>
                  <a:pt x="4102302" y="2622145"/>
                  <a:pt x="4106683" y="2644049"/>
                </a:cubicBezTo>
                <a:cubicBezTo>
                  <a:pt x="4109652" y="2658896"/>
                  <a:pt x="4115398" y="2673151"/>
                  <a:pt x="4117700" y="2688116"/>
                </a:cubicBezTo>
                <a:cubicBezTo>
                  <a:pt x="4152593" y="2914917"/>
                  <a:pt x="4109915" y="2693261"/>
                  <a:pt x="4139734" y="2842352"/>
                </a:cubicBezTo>
                <a:cubicBezTo>
                  <a:pt x="4121373" y="2956193"/>
                  <a:pt x="4106660" y="3070683"/>
                  <a:pt x="4084650" y="3183875"/>
                </a:cubicBezTo>
                <a:cubicBezTo>
                  <a:pt x="4080875" y="3203287"/>
                  <a:pt x="4073097" y="3222189"/>
                  <a:pt x="4062616" y="3238959"/>
                </a:cubicBezTo>
                <a:cubicBezTo>
                  <a:pt x="4054358" y="3252171"/>
                  <a:pt x="4040582" y="3260993"/>
                  <a:pt x="4029565" y="3272010"/>
                </a:cubicBezTo>
                <a:cubicBezTo>
                  <a:pt x="4022221" y="3290371"/>
                  <a:pt x="4018226" y="3310459"/>
                  <a:pt x="4007532" y="3327094"/>
                </a:cubicBezTo>
                <a:cubicBezTo>
                  <a:pt x="3984890" y="3362315"/>
                  <a:pt x="3930414" y="3426246"/>
                  <a:pt x="3930414" y="3426246"/>
                </a:cubicBezTo>
                <a:cubicBezTo>
                  <a:pt x="3926742" y="3440935"/>
                  <a:pt x="3927796" y="3457716"/>
                  <a:pt x="3919397" y="3470314"/>
                </a:cubicBezTo>
                <a:cubicBezTo>
                  <a:pt x="3912052" y="3481331"/>
                  <a:pt x="3897120" y="3484651"/>
                  <a:pt x="3886346" y="3492347"/>
                </a:cubicBezTo>
                <a:cubicBezTo>
                  <a:pt x="3871405" y="3503019"/>
                  <a:pt x="3856220" y="3513448"/>
                  <a:pt x="3842279" y="3525398"/>
                </a:cubicBezTo>
                <a:cubicBezTo>
                  <a:pt x="3786538" y="3573176"/>
                  <a:pt x="3830545" y="3551583"/>
                  <a:pt x="3754144" y="3602516"/>
                </a:cubicBezTo>
                <a:cubicBezTo>
                  <a:pt x="3740479" y="3611626"/>
                  <a:pt x="3724335" y="3616402"/>
                  <a:pt x="3710076" y="3624550"/>
                </a:cubicBezTo>
                <a:cubicBezTo>
                  <a:pt x="3698580" y="3631119"/>
                  <a:pt x="3689587" y="3642396"/>
                  <a:pt x="3677026" y="3646583"/>
                </a:cubicBezTo>
                <a:cubicBezTo>
                  <a:pt x="3655834" y="3653647"/>
                  <a:pt x="3632958" y="3653928"/>
                  <a:pt x="3610924" y="3657600"/>
                </a:cubicBezTo>
                <a:cubicBezTo>
                  <a:pt x="3386914" y="3650256"/>
                  <a:pt x="3162649" y="3648538"/>
                  <a:pt x="2938895" y="3635567"/>
                </a:cubicBezTo>
                <a:cubicBezTo>
                  <a:pt x="2908663" y="3633814"/>
                  <a:pt x="2879316" y="3623612"/>
                  <a:pt x="2850760" y="3613533"/>
                </a:cubicBezTo>
                <a:cubicBezTo>
                  <a:pt x="2714803" y="3565547"/>
                  <a:pt x="2793695" y="3581493"/>
                  <a:pt x="2685507" y="3536415"/>
                </a:cubicBezTo>
                <a:cubicBezTo>
                  <a:pt x="2593902" y="3498247"/>
                  <a:pt x="2543102" y="3512239"/>
                  <a:pt x="2443136" y="3437263"/>
                </a:cubicBezTo>
                <a:cubicBezTo>
                  <a:pt x="2411837" y="3413788"/>
                  <a:pt x="2379947" y="3387508"/>
                  <a:pt x="2343985" y="3371162"/>
                </a:cubicBezTo>
                <a:cubicBezTo>
                  <a:pt x="2322841" y="3361551"/>
                  <a:pt x="2299448" y="3357754"/>
                  <a:pt x="2277883" y="3349128"/>
                </a:cubicBezTo>
                <a:cubicBezTo>
                  <a:pt x="2224093" y="3327612"/>
                  <a:pt x="2239464" y="3327188"/>
                  <a:pt x="2189748" y="3294044"/>
                </a:cubicBezTo>
                <a:cubicBezTo>
                  <a:pt x="2164676" y="3277330"/>
                  <a:pt x="2119997" y="3251559"/>
                  <a:pt x="2090597" y="3238959"/>
                </a:cubicBezTo>
                <a:cubicBezTo>
                  <a:pt x="2068468" y="3229475"/>
                  <a:pt x="2035844" y="3222517"/>
                  <a:pt x="2013479" y="3216926"/>
                </a:cubicBezTo>
                <a:cubicBezTo>
                  <a:pt x="1995117" y="3205909"/>
                  <a:pt x="1977962" y="3192572"/>
                  <a:pt x="1958394" y="3183875"/>
                </a:cubicBezTo>
                <a:cubicBezTo>
                  <a:pt x="1944558" y="3177726"/>
                  <a:pt x="1928691" y="3177646"/>
                  <a:pt x="1914327" y="3172858"/>
                </a:cubicBezTo>
                <a:cubicBezTo>
                  <a:pt x="1895566" y="3166604"/>
                  <a:pt x="1878350" y="3155920"/>
                  <a:pt x="1859242" y="3150824"/>
                </a:cubicBezTo>
                <a:cubicBezTo>
                  <a:pt x="1781007" y="3129962"/>
                  <a:pt x="1728985" y="3126096"/>
                  <a:pt x="1649922" y="3117774"/>
                </a:cubicBezTo>
                <a:lnTo>
                  <a:pt x="1539753" y="3106757"/>
                </a:lnTo>
                <a:cubicBezTo>
                  <a:pt x="1455290" y="3114102"/>
                  <a:pt x="1369064" y="3110117"/>
                  <a:pt x="1286365" y="3128791"/>
                </a:cubicBezTo>
                <a:cubicBezTo>
                  <a:pt x="1252572" y="3136422"/>
                  <a:pt x="1225945" y="3163088"/>
                  <a:pt x="1198230" y="3183875"/>
                </a:cubicBezTo>
                <a:cubicBezTo>
                  <a:pt x="1183541" y="3194892"/>
                  <a:pt x="1167146" y="3203943"/>
                  <a:pt x="1154163" y="3216926"/>
                </a:cubicBezTo>
                <a:cubicBezTo>
                  <a:pt x="1144801" y="3226288"/>
                  <a:pt x="1139146" y="3238748"/>
                  <a:pt x="1132129" y="3249976"/>
                </a:cubicBezTo>
                <a:cubicBezTo>
                  <a:pt x="1120780" y="3268134"/>
                  <a:pt x="1110096" y="3286699"/>
                  <a:pt x="1099079" y="3305061"/>
                </a:cubicBezTo>
                <a:cubicBezTo>
                  <a:pt x="1095407" y="3323422"/>
                  <a:pt x="1092604" y="3341979"/>
                  <a:pt x="1088062" y="3360145"/>
                </a:cubicBezTo>
                <a:cubicBezTo>
                  <a:pt x="1085245" y="3371411"/>
                  <a:pt x="1079564" y="3381860"/>
                  <a:pt x="1077045" y="3393196"/>
                </a:cubicBezTo>
                <a:cubicBezTo>
                  <a:pt x="1072199" y="3415002"/>
                  <a:pt x="1070409" y="3437393"/>
                  <a:pt x="1066028" y="3459297"/>
                </a:cubicBezTo>
                <a:cubicBezTo>
                  <a:pt x="1063059" y="3474144"/>
                  <a:pt x="1058296" y="3488583"/>
                  <a:pt x="1055011" y="3503364"/>
                </a:cubicBezTo>
                <a:cubicBezTo>
                  <a:pt x="1050949" y="3521643"/>
                  <a:pt x="1048921" y="3540384"/>
                  <a:pt x="1043994" y="3558449"/>
                </a:cubicBezTo>
                <a:cubicBezTo>
                  <a:pt x="1037826" y="3581066"/>
                  <a:pt x="1011752" y="3655984"/>
                  <a:pt x="999927" y="3679634"/>
                </a:cubicBezTo>
                <a:cubicBezTo>
                  <a:pt x="990351" y="3698786"/>
                  <a:pt x="977893" y="3716357"/>
                  <a:pt x="966876" y="3734718"/>
                </a:cubicBezTo>
                <a:cubicBezTo>
                  <a:pt x="951441" y="3842760"/>
                  <a:pt x="953322" y="3839779"/>
                  <a:pt x="922809" y="3977089"/>
                </a:cubicBezTo>
                <a:cubicBezTo>
                  <a:pt x="920290" y="3988425"/>
                  <a:pt x="914609" y="3998874"/>
                  <a:pt x="911792" y="4010140"/>
                </a:cubicBezTo>
                <a:cubicBezTo>
                  <a:pt x="907250" y="4028306"/>
                  <a:pt x="907729" y="4047838"/>
                  <a:pt x="900775" y="4065224"/>
                </a:cubicBezTo>
                <a:cubicBezTo>
                  <a:pt x="892822" y="4085106"/>
                  <a:pt x="877300" y="4101156"/>
                  <a:pt x="867724" y="4120309"/>
                </a:cubicBezTo>
                <a:cubicBezTo>
                  <a:pt x="862531" y="4130696"/>
                  <a:pt x="860379" y="4142342"/>
                  <a:pt x="856707" y="4153359"/>
                </a:cubicBezTo>
                <a:cubicBezTo>
                  <a:pt x="849363" y="4267200"/>
                  <a:pt x="847627" y="4381542"/>
                  <a:pt x="834674" y="4494882"/>
                </a:cubicBezTo>
                <a:cubicBezTo>
                  <a:pt x="832809" y="4511199"/>
                  <a:pt x="826723" y="4530500"/>
                  <a:pt x="812640" y="4538950"/>
                </a:cubicBezTo>
                <a:cubicBezTo>
                  <a:pt x="786673" y="4554530"/>
                  <a:pt x="753233" y="4551407"/>
                  <a:pt x="724505" y="4560983"/>
                </a:cubicBezTo>
                <a:lnTo>
                  <a:pt x="691454" y="4572000"/>
                </a:lnTo>
                <a:cubicBezTo>
                  <a:pt x="0" y="4555919"/>
                  <a:pt x="182933" y="4711180"/>
                  <a:pt x="228746" y="4527933"/>
                </a:cubicBezTo>
                <a:cubicBezTo>
                  <a:pt x="229637" y="4524370"/>
                  <a:pt x="228746" y="4520588"/>
                  <a:pt x="228746" y="4516916"/>
                </a:cubicBez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Иулия\Documents\Дефектолог\мимио\МАТЕРИАЛЫ\картинки\для отчетной работы\оптимиз\конь-карт-оп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0"/>
            <a:ext cx="2520280" cy="1898611"/>
          </a:xfrm>
          <a:prstGeom prst="rect">
            <a:avLst/>
          </a:prstGeom>
          <a:noFill/>
        </p:spPr>
      </p:pic>
      <p:pic>
        <p:nvPicPr>
          <p:cNvPr id="1027" name="Picture 3" descr="C:\Users\Иулия\Documents\Дефектолог\мимио\МАТЕРИАЛЫ\картинки\для отчетной работы\оптимиз\коза-опт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443844" cy="1841029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r>
              <a:rPr lang="ru-RU" dirty="0" smtClean="0"/>
              <a:t>Игра «Накорми  животное» </a:t>
            </a:r>
          </a:p>
          <a:p>
            <a:r>
              <a:rPr lang="ru-RU" dirty="0" smtClean="0"/>
              <a:t>Если дети постарше можно использовать изображение конкретной пищи животного «Я накормлю лошадку </a:t>
            </a:r>
            <a:r>
              <a:rPr lang="ru-RU" b="1" dirty="0" smtClean="0"/>
              <a:t>сеном</a:t>
            </a:r>
            <a:r>
              <a:rPr lang="ru-RU" dirty="0" smtClean="0"/>
              <a:t>», при этом хорошо изготовить небольшие изображения этой пищи и </a:t>
            </a:r>
            <a:r>
              <a:rPr lang="ru-RU" dirty="0" err="1" smtClean="0"/>
              <a:t>заламинировать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Игра «Кто чем?» (рисует, ест, пилит…)</a:t>
            </a:r>
          </a:p>
          <a:p>
            <a:r>
              <a:rPr lang="ru-RU" dirty="0" smtClean="0"/>
              <a:t>При использовании ИКТ, опять вступают в игру сказочные герои, или из мультфильмов (см.дальше примеры игр).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Учимся употреблять существительные в творительном падеже (чем?)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3914</TotalTime>
  <Words>379</Words>
  <Application>Microsoft Office PowerPoint</Application>
  <PresentationFormat>Экран (4:3)</PresentationFormat>
  <Paragraphs>24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Формирование грамматического  строя речи  у дошкольников</vt:lpstr>
      <vt:lpstr>Формирование существительных во множественном числе ИГРА «ПОХВАСТУШКИ» </vt:lpstr>
      <vt:lpstr>Слайд 3</vt:lpstr>
      <vt:lpstr>Учимся употреблять существительные в винительном падеже  (с окончаниями –У, -А)</vt:lpstr>
      <vt:lpstr>Существительные в винительном падеже  (с окончаниями –У, -А). Похожие игры</vt:lpstr>
      <vt:lpstr>Слайд 6</vt:lpstr>
      <vt:lpstr>Слайд 7</vt:lpstr>
      <vt:lpstr>Слайд 8</vt:lpstr>
      <vt:lpstr>Учимся употреблять существительные в творительном падеже (чем?)</vt:lpstr>
      <vt:lpstr>Слайд 10</vt:lpstr>
      <vt:lpstr>Слайд 11</vt:lpstr>
      <vt:lpstr>Слайд 12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грамматического  строя речи  у дошкольников</dc:title>
  <dc:creator>Иулия</dc:creator>
  <cp:lastModifiedBy>Иулия</cp:lastModifiedBy>
  <cp:revision>165</cp:revision>
  <dcterms:created xsi:type="dcterms:W3CDTF">2014-02-06T08:07:01Z</dcterms:created>
  <dcterms:modified xsi:type="dcterms:W3CDTF">2014-11-30T20:20:52Z</dcterms:modified>
</cp:coreProperties>
</file>