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68" r:id="rId13"/>
    <p:sldId id="270" r:id="rId14"/>
    <p:sldId id="271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62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4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4000"/>
                    </a14:imgEffect>
                    <a14:imgEffect>
                      <a14:colorTemperature colorTemp="5000"/>
                    </a14:imgEffect>
                    <a14:imgEffect>
                      <a14:saturation sat="84000"/>
                    </a14:imgEffect>
                    <a14:imgEffect>
                      <a14:brightnessContrast bright="-2000" contrast="-2000"/>
                    </a14:imgEffect>
                  </a14:imgLayer>
                </a14:imgProps>
              </a:ext>
            </a:extLst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512167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Государственное бюджетное дошкольное образовательное учреждение центр развития ребёнка – Детский сад № 96  Фрунзенского района</a:t>
            </a:r>
            <a:br>
              <a:rPr lang="ru-RU" sz="2400" dirty="0">
                <a:solidFill>
                  <a:srgbClr val="C00000"/>
                </a:solidFill>
              </a:rPr>
            </a:br>
            <a:r>
              <a:rPr lang="ru-RU" sz="2400" dirty="0">
                <a:solidFill>
                  <a:srgbClr val="C00000"/>
                </a:solidFill>
              </a:rPr>
              <a:t> Санкт – Петербурга.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708920"/>
            <a:ext cx="6400800" cy="3672408"/>
          </a:xfrm>
        </p:spPr>
        <p:txBody>
          <a:bodyPr>
            <a:normAutofit lnSpcReduction="10000"/>
          </a:bodyPr>
          <a:lstStyle/>
          <a:p>
            <a:endParaRPr lang="ru-RU" sz="3600" b="1" dirty="0" smtClean="0">
              <a:solidFill>
                <a:srgbClr val="FF0000"/>
              </a:solidFill>
            </a:endParaRPr>
          </a:p>
          <a:p>
            <a:r>
              <a:rPr lang="ru-RU" sz="3600" b="1" dirty="0" smtClean="0">
                <a:solidFill>
                  <a:srgbClr val="FF0000"/>
                </a:solidFill>
              </a:rPr>
              <a:t>«Цветное настроение»</a:t>
            </a:r>
          </a:p>
          <a:p>
            <a:endParaRPr lang="ru-RU" sz="3600" b="1" dirty="0">
              <a:solidFill>
                <a:srgbClr val="FF0000"/>
              </a:solidFill>
            </a:endParaRPr>
          </a:p>
          <a:p>
            <a:endParaRPr lang="ru-RU" sz="3600" b="1" dirty="0" smtClean="0">
              <a:solidFill>
                <a:srgbClr val="FF0000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Формирование навыков обхождения с чувствами, как одной из социальных компетенций дошкольника.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90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5783767" cy="64807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Игры «Назови и покажи», «Изобрази мимикой»            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268760"/>
            <a:ext cx="2448272" cy="2304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3510" y="4220594"/>
            <a:ext cx="2736304" cy="25922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476672"/>
            <a:ext cx="3368273" cy="30243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2852936"/>
            <a:ext cx="2940899" cy="33123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3068960"/>
            <a:ext cx="3168353" cy="32403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620688"/>
            <a:ext cx="2836263" cy="28548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813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274638"/>
            <a:ext cx="3610744" cy="85010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Рисуем настроение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571" y="404664"/>
            <a:ext cx="3521365" cy="28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1124744"/>
            <a:ext cx="3528392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789040"/>
            <a:ext cx="3672408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4005063"/>
            <a:ext cx="4067944" cy="2607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7427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9160" y="3928542"/>
            <a:ext cx="4330824" cy="2978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71" y="21991"/>
            <a:ext cx="4355976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578" y="3977680"/>
            <a:ext cx="3995936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8316" y="21991"/>
            <a:ext cx="3347864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7771" y="1988840"/>
            <a:ext cx="3864429" cy="30243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4944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Взаимодействие с родителями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412776"/>
            <a:ext cx="3912637" cy="26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340768"/>
            <a:ext cx="4195440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660" y="3933056"/>
            <a:ext cx="3607283" cy="2809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3933056"/>
            <a:ext cx="3835400" cy="2809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20730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48680"/>
            <a:ext cx="3763392" cy="2476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493606"/>
            <a:ext cx="4447851" cy="2791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578" y="3501008"/>
            <a:ext cx="4734462" cy="3132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4115676"/>
            <a:ext cx="3835400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84079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Спасибо за внимание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556792"/>
            <a:ext cx="7670800" cy="5092700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56539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669360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проекта: </a:t>
            </a:r>
            <a:r>
              <a:rPr lang="ru-RU" sz="2400" dirty="0" smtClean="0">
                <a:cs typeface="Times New Roman" pitchFamily="18" charset="0"/>
              </a:rPr>
              <a:t>Развитие эмоционально-волевой сферы детей старшего дошкольного возраста, как условие </a:t>
            </a:r>
            <a:r>
              <a:rPr lang="ru-RU" sz="2400" dirty="0">
                <a:cs typeface="Times New Roman" pitchFamily="18" charset="0"/>
              </a:rPr>
              <a:t>сохранения психологического компонента здоровья </a:t>
            </a:r>
            <a:r>
              <a:rPr lang="ru-RU" sz="2400" dirty="0" smtClean="0">
                <a:cs typeface="Times New Roman" pitchFamily="18" charset="0"/>
              </a:rPr>
              <a:t>воспитанников и формирования социально-компетентной личности.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 проекта: </a:t>
            </a:r>
          </a:p>
          <a:p>
            <a:pPr lvl="0"/>
            <a:r>
              <a:rPr lang="ru-RU" sz="2400" dirty="0" smtClean="0"/>
              <a:t>Ввести </a:t>
            </a:r>
            <a:r>
              <a:rPr lang="ru-RU" sz="2400" dirty="0"/>
              <a:t>ребенка в сложный мир человеческих эмоций, помочь прожить определенное эмоциональное состояние, объяснить, что оно означает и дать ему словесное наименование</a:t>
            </a:r>
            <a:r>
              <a:rPr lang="ru-RU" sz="2400" dirty="0" smtClean="0"/>
              <a:t>.</a:t>
            </a:r>
            <a:endParaRPr lang="ru-RU" sz="2400" dirty="0"/>
          </a:p>
          <a:p>
            <a:pPr lvl="0"/>
            <a:r>
              <a:rPr lang="ru-RU" sz="2400" dirty="0"/>
              <a:t>Научить детей понимать собственное эмоциональное состояние, выражать свои чувства и распознавать чувства других людей через мимику, жесты, выразительные движения, интонации</a:t>
            </a:r>
            <a:r>
              <a:rPr lang="ru-RU" sz="2400" dirty="0" smtClean="0"/>
              <a:t>.</a:t>
            </a:r>
            <a:r>
              <a:rPr lang="ru-RU" sz="2400" dirty="0"/>
              <a:t> </a:t>
            </a:r>
            <a:endParaRPr lang="ru-RU" sz="2400" dirty="0" smtClean="0"/>
          </a:p>
          <a:p>
            <a:pPr lvl="0"/>
            <a:r>
              <a:rPr lang="ru-RU" sz="2400" dirty="0" smtClean="0"/>
              <a:t>Учить </a:t>
            </a:r>
            <a:r>
              <a:rPr lang="ru-RU" sz="2400" dirty="0"/>
              <a:t>детей выражать свои чувства социально-приемлемыми способами</a:t>
            </a:r>
            <a:r>
              <a:rPr lang="ru-RU" sz="2400" dirty="0" smtClean="0"/>
              <a:t>.</a:t>
            </a:r>
            <a:r>
              <a:rPr lang="ru-RU" sz="2400" dirty="0"/>
              <a:t> </a:t>
            </a:r>
          </a:p>
          <a:p>
            <a:r>
              <a:rPr lang="ru-RU" sz="2400" dirty="0"/>
              <a:t>Способствовать формированию положительных черт характера у детей для лучшего взаимопонимания в процессе общения.</a:t>
            </a:r>
          </a:p>
          <a:p>
            <a:pPr mar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073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Мониторинг навыков обхождения с чувствами по шагам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4176463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9385" y="1559168"/>
            <a:ext cx="4307317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1" y="4264335"/>
            <a:ext cx="4176465" cy="2477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9385" y="4264335"/>
            <a:ext cx="4307318" cy="2477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7216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Мониторинг навыков обхождения с чувствами по шагам (продолжение)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630207"/>
            <a:ext cx="4176464" cy="241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628800"/>
            <a:ext cx="4224188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3" y="4437112"/>
            <a:ext cx="4104456" cy="237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4437112"/>
            <a:ext cx="4244463" cy="237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9659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600200"/>
            <a:ext cx="8640960" cy="499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0406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896448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786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Дневничок</a:t>
            </a:r>
            <a:r>
              <a:rPr lang="ru-RU" dirty="0" smtClean="0">
                <a:solidFill>
                  <a:srgbClr val="FF0000"/>
                </a:solidFill>
              </a:rPr>
              <a:t> настроения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44523" y="1089273"/>
            <a:ext cx="3528392" cy="2880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724128" y="1052736"/>
            <a:ext cx="3312368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3694903"/>
            <a:ext cx="4608512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9409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25037" y="2859739"/>
            <a:ext cx="3312368" cy="4162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404664"/>
            <a:ext cx="7020272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7816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3363" y="381800"/>
            <a:ext cx="3327365" cy="2623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305277" y="421014"/>
            <a:ext cx="3397541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732494" y="3328260"/>
            <a:ext cx="3816424" cy="3006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768998" y="3855738"/>
            <a:ext cx="3373756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3257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153</Words>
  <Application>Microsoft Office PowerPoint</Application>
  <PresentationFormat>Экран (4:3)</PresentationFormat>
  <Paragraphs>20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Государственное бюджетное дошкольное образовательное учреждение центр развития ребёнка – Детский сад № 96  Фрунзенского района  Санкт – Петербурга.</vt:lpstr>
      <vt:lpstr>Презентация PowerPoint</vt:lpstr>
      <vt:lpstr>Мониторинг навыков обхождения с чувствами по шагам</vt:lpstr>
      <vt:lpstr>Мониторинг навыков обхождения с чувствами по шагам (продолжение)</vt:lpstr>
      <vt:lpstr>Презентация PowerPoint</vt:lpstr>
      <vt:lpstr>Презентация PowerPoint</vt:lpstr>
      <vt:lpstr>Дневничок настроения</vt:lpstr>
      <vt:lpstr>Презентация PowerPoint</vt:lpstr>
      <vt:lpstr>Презентация PowerPoint</vt:lpstr>
      <vt:lpstr>Игры «Назови и покажи», «Изобрази мимикой»            </vt:lpstr>
      <vt:lpstr>Рисуем настроение</vt:lpstr>
      <vt:lpstr>Презентация PowerPoint</vt:lpstr>
      <vt:lpstr>Взаимодействие с родителями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дошкольное образовательное учреждение центр развития ребёнка – Детский сад № 96  Фрунзенского района  Санкт – Петербурга.</dc:title>
  <dc:creator>masik</dc:creator>
  <cp:lastModifiedBy>Windows User</cp:lastModifiedBy>
  <cp:revision>20</cp:revision>
  <dcterms:created xsi:type="dcterms:W3CDTF">2013-11-25T18:35:12Z</dcterms:created>
  <dcterms:modified xsi:type="dcterms:W3CDTF">2015-02-14T21:14:37Z</dcterms:modified>
</cp:coreProperties>
</file>