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0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9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86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68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5409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05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8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6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56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5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6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05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62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10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00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3314-3EA3-457C-AC24-956174FCACC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B69181-D3C0-4A96-9CB4-689B84FD6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03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5428.html" TargetMode="External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image" Target="../media/image7.gif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hyperlink" Target="http://smiles.33b.ru/smile.105806.html" TargetMode="Externa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02475.html" TargetMode="External"/><Relationship Id="rId11" Type="http://schemas.openxmlformats.org/officeDocument/2006/relationships/image" Target="../media/image12.gif"/><Relationship Id="rId5" Type="http://schemas.openxmlformats.org/officeDocument/2006/relationships/image" Target="../media/image8.gif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4" Type="http://schemas.openxmlformats.org/officeDocument/2006/relationships/hyperlink" Target="http://smiles.33b.ru/smile.79727.html" TargetMode="External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380" y="0"/>
            <a:ext cx="9144000" cy="2387600"/>
          </a:xfrm>
        </p:spPr>
        <p:txBody>
          <a:bodyPr/>
          <a:lstStyle/>
          <a:p>
            <a:r>
              <a:rPr lang="ru-RU" sz="1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МДОБУ ЦРР- д/с №4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осенний лес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показ НОД в старшей группе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Коммуникация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Скиданова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Талакан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год.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0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73" t="-726" r="1312" b="24857"/>
          <a:stretch/>
        </p:blipFill>
        <p:spPr>
          <a:xfrm>
            <a:off x="1440180" y="457200"/>
            <a:ext cx="7161819" cy="5670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6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um-vetra-dunovenie-vetra-Zvuki-prirody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21980" y="562356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02" r="18904"/>
          <a:stretch>
            <a:fillRect/>
          </a:stretch>
        </p:blipFill>
        <p:spPr>
          <a:xfrm>
            <a:off x="411480" y="323557"/>
            <a:ext cx="7199142" cy="5300003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08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1225823"/>
            <a:ext cx="4699414" cy="5106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" y="1225823"/>
            <a:ext cx="5746444" cy="48292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63740" y="152400"/>
            <a:ext cx="2621280" cy="1463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етреная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8780" y="152400"/>
            <a:ext cx="2621280" cy="1463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ождливая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0-tub-ru.yandex.net/i?id=0adf153873bec36ebf7afc1bfa658069-42-144&amp;n=21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10000" cy="214312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0846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611" b="21369"/>
          <a:stretch>
            <a:fillRect/>
          </a:stretch>
        </p:blipFill>
        <p:spPr>
          <a:xfrm>
            <a:off x="0" y="0"/>
            <a:ext cx="6991643" cy="4797083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95460" y="1794510"/>
            <a:ext cx="2621280" cy="1463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уманная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53" r="14195" b="17698"/>
          <a:stretch>
            <a:fillRect/>
          </a:stretch>
        </p:blipFill>
        <p:spPr>
          <a:xfrm>
            <a:off x="34290" y="239151"/>
            <a:ext cx="7041759" cy="4389120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014460" y="1348740"/>
            <a:ext cx="2621280" cy="1463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асмурная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823" y="4743450"/>
            <a:ext cx="1362075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69" y="1200785"/>
            <a:ext cx="1093787" cy="153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94" y="5000625"/>
            <a:ext cx="1428750" cy="97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" y="500697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" y="4581524"/>
            <a:ext cx="1371600" cy="52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58" y="2173922"/>
            <a:ext cx="2227262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2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65" y="4572000"/>
            <a:ext cx="142875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5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7" y="522446"/>
            <a:ext cx="1704975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5" descr="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27" y="3312159"/>
            <a:ext cx="996950" cy="87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2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0" y="1570672"/>
            <a:ext cx="952500" cy="79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ag00630_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860" y="343058"/>
            <a:ext cx="1349375" cy="118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черепаха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96" y="3179602"/>
            <a:ext cx="4183062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orse_4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4532"/>
            <a:ext cx="21605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chel6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586">
            <a:off x="8974773" y="1994981"/>
            <a:ext cx="255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AG00185_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89" y="5240494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um-vetra-dunovenie-vetra-Zvuki-prirody(muzofon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21980" y="562356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73660"/>
            <a:ext cx="8877300" cy="5549900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3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8819" cy="34560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43" y="3456000"/>
            <a:ext cx="4536000" cy="3076921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8" y="0"/>
            <a:ext cx="3214495" cy="34920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25" y="3492000"/>
            <a:ext cx="4392000" cy="305583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79" y="0"/>
            <a:ext cx="3782541" cy="34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91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" y="63000"/>
            <a:ext cx="5436000" cy="679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52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22</Words>
  <Application>Microsoft Office PowerPoint</Application>
  <PresentationFormat>Произвольный</PresentationFormat>
  <Paragraphs>11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 МДОБУ ЦРР- д/с №4 «Лесовичок» Прогулка в осенний лес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осенний лес</dc:title>
  <dc:creator>User</dc:creator>
  <cp:lastModifiedBy>User</cp:lastModifiedBy>
  <cp:revision>18</cp:revision>
  <dcterms:created xsi:type="dcterms:W3CDTF">2014-10-19T11:20:13Z</dcterms:created>
  <dcterms:modified xsi:type="dcterms:W3CDTF">2014-12-01T07:55:43Z</dcterms:modified>
</cp:coreProperties>
</file>