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B53"/>
    <a:srgbClr val="602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60"/>
  </p:normalViewPr>
  <p:slideViewPr>
    <p:cSldViewPr>
      <p:cViewPr varScale="1">
        <p:scale>
          <a:sx n="69" d="100"/>
          <a:sy n="69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004B-094B-423A-9E35-E01CBADA24E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7AB1-33F2-4AB9-959F-98EB109B5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1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004B-094B-423A-9E35-E01CBADA24E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7AB1-33F2-4AB9-959F-98EB109B5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4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004B-094B-423A-9E35-E01CBADA24E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7AB1-33F2-4AB9-959F-98EB109B5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1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004B-094B-423A-9E35-E01CBADA24E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7AB1-33F2-4AB9-959F-98EB109B5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5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004B-094B-423A-9E35-E01CBADA24E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7AB1-33F2-4AB9-959F-98EB109B5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0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004B-094B-423A-9E35-E01CBADA24E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7AB1-33F2-4AB9-959F-98EB109B5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4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004B-094B-423A-9E35-E01CBADA24E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7AB1-33F2-4AB9-959F-98EB109B5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004B-094B-423A-9E35-E01CBADA24E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7AB1-33F2-4AB9-959F-98EB109B5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5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004B-094B-423A-9E35-E01CBADA24E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7AB1-33F2-4AB9-959F-98EB109B5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1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004B-094B-423A-9E35-E01CBADA24E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7AB1-33F2-4AB9-959F-98EB109B5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9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004B-094B-423A-9E35-E01CBADA24E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87AB1-33F2-4AB9-959F-98EB109B5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9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004B-094B-423A-9E35-E01CBADA24EC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87AB1-33F2-4AB9-959F-98EB109B5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6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zagadochki.ru/zagadka-etot-vazhnyy-gospodin-v-ogorode-ne-odin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4392488" cy="35283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ОВОЩАХ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8482"/>
            <a:ext cx="3311354" cy="248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99" y="1772816"/>
            <a:ext cx="3175000" cy="3067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1593"/>
            <a:ext cx="3685406" cy="2764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36" y="4027133"/>
            <a:ext cx="2974851" cy="1989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4" y="3933056"/>
            <a:ext cx="3345817" cy="27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6804248" cy="3989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Вырастает он в земле,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Убирается к зиме.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Головой на лук похож.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Если только пожуешь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Даже маленькую дольку —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Будет пахнуть очень долго.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50" y="116632"/>
            <a:ext cx="2268252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50796"/>
            <a:ext cx="4176464" cy="2784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73016"/>
            <a:ext cx="3614559" cy="3062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1592" y="5842337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ЧЕСНОК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33464" y="4581128"/>
            <a:ext cx="7577137" cy="2808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Всех овощей она царица,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Своей величиной гордится.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На дыню издали похожа,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На рыжий мяч большущий тоже.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419872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09579"/>
            <a:ext cx="4951478" cy="33123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1" y="4581128"/>
            <a:ext cx="2276872" cy="22768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175" y="2982646"/>
            <a:ext cx="2007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тыква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3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332656"/>
            <a:ext cx="6335713" cy="2908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FFFF00"/>
                </a:solidFill>
              </a:rPr>
              <a:t>Хоть чернил он не видал,</a:t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4400" b="1" dirty="0">
                <a:solidFill>
                  <a:srgbClr val="FFFF00"/>
                </a:solidFill>
              </a:rPr>
              <a:t>Фиолетовым вдруг стал,</a:t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4400" b="1" dirty="0">
                <a:solidFill>
                  <a:srgbClr val="FFFF00"/>
                </a:solidFill>
              </a:rPr>
              <a:t>И лоснится от похвал</a:t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4400" b="1" dirty="0">
                <a:solidFill>
                  <a:srgbClr val="FFFF00"/>
                </a:solidFill>
              </a:rPr>
              <a:t>Очень важный…</a:t>
            </a:r>
            <a:br>
              <a:rPr lang="ru-RU" sz="4400" b="1" dirty="0">
                <a:solidFill>
                  <a:srgbClr val="FFFF00"/>
                </a:solidFill>
              </a:rPr>
            </a:b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540000" cy="3378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8" y="2724464"/>
            <a:ext cx="4762500" cy="3295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124772" cy="2749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102" y="6001978"/>
            <a:ext cx="4212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БАКЛАЖАН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9344" y="3689649"/>
            <a:ext cx="5904656" cy="31683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Круглый бок, желтый бок,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Сидит в грядке колобок.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Врос в землю крепко.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Что же это?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2857500" cy="3038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9542"/>
            <a:ext cx="3391024" cy="3391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9542"/>
            <a:ext cx="4515131" cy="3302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72200" y="5762631"/>
            <a:ext cx="195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репка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3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221088"/>
            <a:ext cx="5364088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950B53"/>
                </a:solidFill>
                <a:ea typeface="Times New Roman"/>
              </a:rPr>
              <a:t>Щеки красные, нос белый.</a:t>
            </a:r>
            <a:br>
              <a:rPr lang="ru-RU" b="1" dirty="0">
                <a:solidFill>
                  <a:srgbClr val="950B53"/>
                </a:solidFill>
                <a:ea typeface="Times New Roman"/>
              </a:rPr>
            </a:br>
            <a:r>
              <a:rPr lang="ru-RU" b="1" dirty="0">
                <a:solidFill>
                  <a:srgbClr val="950B53"/>
                </a:solidFill>
                <a:ea typeface="Times New Roman"/>
              </a:rPr>
              <a:t>В темноте сижу день целый.</a:t>
            </a:r>
            <a:br>
              <a:rPr lang="ru-RU" b="1" dirty="0">
                <a:solidFill>
                  <a:srgbClr val="950B53"/>
                </a:solidFill>
                <a:ea typeface="Times New Roman"/>
              </a:rPr>
            </a:br>
            <a:r>
              <a:rPr lang="ru-RU" b="1" dirty="0">
                <a:solidFill>
                  <a:srgbClr val="950B53"/>
                </a:solidFill>
                <a:ea typeface="Times New Roman"/>
              </a:rPr>
              <a:t>А рубашка зелена,</a:t>
            </a:r>
            <a:br>
              <a:rPr lang="ru-RU" b="1" dirty="0">
                <a:solidFill>
                  <a:srgbClr val="950B53"/>
                </a:solidFill>
                <a:ea typeface="Times New Roman"/>
              </a:rPr>
            </a:br>
            <a:r>
              <a:rPr lang="ru-RU" b="1" dirty="0">
                <a:solidFill>
                  <a:srgbClr val="950B53"/>
                </a:solidFill>
                <a:ea typeface="Times New Roman"/>
              </a:rPr>
              <a:t>Вся на солнышке она.</a:t>
            </a:r>
            <a:endParaRPr lang="ru-RU" b="1" dirty="0">
              <a:solidFill>
                <a:srgbClr val="950B5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950"/>
            <a:ext cx="4032448" cy="4032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4557"/>
            <a:ext cx="4559259" cy="3328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3645024"/>
            <a:ext cx="3335123" cy="31291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20072" y="476672"/>
            <a:ext cx="3240360" cy="10673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редиска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2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1745" y="206677"/>
            <a:ext cx="5076056" cy="24768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b="1" dirty="0">
                <a:solidFill>
                  <a:srgbClr val="FFFF00"/>
                </a:solidFill>
                <a:ea typeface="Calibri"/>
                <a:cs typeface="Times New Roman"/>
              </a:rPr>
              <a:t>Это что за чудеса? </a:t>
            </a:r>
            <a:br>
              <a:rPr lang="ru-RU" sz="3600" b="1" dirty="0">
                <a:solidFill>
                  <a:srgbClr val="FFFF00"/>
                </a:solidFill>
                <a:ea typeface="Calibri"/>
                <a:cs typeface="Times New Roman"/>
              </a:rPr>
            </a:br>
            <a:r>
              <a:rPr lang="ru-RU" sz="3600" b="1" dirty="0">
                <a:solidFill>
                  <a:srgbClr val="FFFF00"/>
                </a:solidFill>
                <a:ea typeface="Calibri"/>
                <a:cs typeface="Times New Roman"/>
              </a:rPr>
              <a:t>На траве лежит звезда! </a:t>
            </a:r>
            <a:br>
              <a:rPr lang="ru-RU" sz="3600" b="1" dirty="0">
                <a:solidFill>
                  <a:srgbClr val="FFFF00"/>
                </a:solidFill>
                <a:ea typeface="Calibri"/>
                <a:cs typeface="Times New Roman"/>
              </a:rPr>
            </a:br>
            <a:r>
              <a:rPr lang="ru-RU" sz="3600" b="1" dirty="0">
                <a:solidFill>
                  <a:srgbClr val="FFFF00"/>
                </a:solidFill>
                <a:ea typeface="Calibri"/>
                <a:cs typeface="Times New Roman"/>
              </a:rPr>
              <a:t>Может, это дивный сон? </a:t>
            </a:r>
            <a:br>
              <a:rPr lang="ru-RU" sz="3600" b="1" dirty="0">
                <a:solidFill>
                  <a:srgbClr val="FFFF00"/>
                </a:solidFill>
                <a:ea typeface="Calibri"/>
                <a:cs typeface="Times New Roman"/>
              </a:rPr>
            </a:br>
            <a:r>
              <a:rPr lang="ru-RU" sz="3600" b="1" dirty="0">
                <a:solidFill>
                  <a:srgbClr val="FFFF00"/>
                </a:solidFill>
                <a:ea typeface="Calibri"/>
                <a:cs typeface="Times New Roman"/>
              </a:rPr>
              <a:t>Нет, ведь это…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3020753" cy="4115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74" y="206677"/>
            <a:ext cx="2972341" cy="4014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78" y="2570651"/>
            <a:ext cx="4023320" cy="30174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88024" y="5915334"/>
            <a:ext cx="3943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патиссон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2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hlinkClick r:id="rId2"/>
              </a:rPr>
              <a:t>Этот важный господин</a:t>
            </a:r>
            <a:br>
              <a:rPr lang="ru-RU" sz="3200" b="1" dirty="0">
                <a:hlinkClick r:id="rId2"/>
              </a:rPr>
            </a:br>
            <a:r>
              <a:rPr lang="ru-RU" sz="3200" b="1" dirty="0">
                <a:hlinkClick r:id="rId2"/>
              </a:rPr>
              <a:t>В огороде не один.</a:t>
            </a:r>
            <a:br>
              <a:rPr lang="ru-RU" sz="3200" b="1" dirty="0">
                <a:hlinkClick r:id="rId2"/>
              </a:rPr>
            </a:br>
            <a:r>
              <a:rPr lang="ru-RU" sz="3200" b="1" dirty="0">
                <a:hlinkClick r:id="rId2"/>
              </a:rPr>
              <a:t>Он в зеленом пиджаке</a:t>
            </a:r>
            <a:br>
              <a:rPr lang="ru-RU" sz="3200" b="1" dirty="0">
                <a:hlinkClick r:id="rId2"/>
              </a:rPr>
            </a:br>
            <a:r>
              <a:rPr lang="ru-RU" sz="3200" b="1" dirty="0">
                <a:hlinkClick r:id="rId2"/>
              </a:rPr>
              <a:t>Отдыхает в уголке.</a:t>
            </a:r>
            <a:br>
              <a:rPr lang="ru-RU" sz="3200" b="1" dirty="0">
                <a:hlinkClick r:id="rId2"/>
              </a:rPr>
            </a:br>
            <a:r>
              <a:rPr lang="ru-RU" sz="3200" b="1" dirty="0" smtClean="0">
                <a:hlinkClick r:id="rId2"/>
              </a:rPr>
              <a:t>Вовсе </a:t>
            </a:r>
            <a:r>
              <a:rPr lang="ru-RU" sz="3200" b="1" dirty="0">
                <a:hlinkClick r:id="rId2"/>
              </a:rPr>
              <a:t>он не толстячок</a:t>
            </a:r>
            <a:br>
              <a:rPr lang="ru-RU" sz="3200" b="1" dirty="0">
                <a:hlinkClick r:id="rId2"/>
              </a:rPr>
            </a:br>
            <a:r>
              <a:rPr lang="ru-RU" sz="3200" b="1" dirty="0">
                <a:hlinkClick r:id="rId2"/>
              </a:rPr>
              <a:t>А солидный ... 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390659" cy="4293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82992"/>
            <a:ext cx="3761602" cy="2602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19" y="3501008"/>
            <a:ext cx="3986741" cy="2990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540568" y="6086213"/>
            <a:ext cx="4518248" cy="504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кабачок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9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47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irina1</cp:lastModifiedBy>
  <cp:revision>29</cp:revision>
  <dcterms:created xsi:type="dcterms:W3CDTF">2014-08-19T19:09:00Z</dcterms:created>
  <dcterms:modified xsi:type="dcterms:W3CDTF">2015-02-02T17:59:30Z</dcterms:modified>
</cp:coreProperties>
</file>