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83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2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7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4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3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2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9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9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1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3DE1-BFC8-4E14-84D5-5D56B09ACF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98B35-FFA0-4E57-BB38-AE5B5D222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d2283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196752"/>
            <a:ext cx="8613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Если мне подарят лодку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9454" y="2388981"/>
            <a:ext cx="2225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Б. 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зАХОДЕР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4" name="Picture 6" descr="C:\Users\Ольга\Desktop\под гр. 2014\проект 2014\фото\image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488535" cy="33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22478" y="3293191"/>
            <a:ext cx="3376493" cy="3656829"/>
            <a:chOff x="2267744" y="1848552"/>
            <a:chExt cx="3376493" cy="3656829"/>
          </a:xfrm>
        </p:grpSpPr>
        <p:pic>
          <p:nvPicPr>
            <p:cNvPr id="14" name="Picture 4" descr="C:\Users\Ольга\Desktop\под гр. 2014\проект 2014\фото\70011864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67744" y="1848552"/>
              <a:ext cx="3376493" cy="3219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Ольга\Desktop\фото детский сад 2\ромашка детский сад\средняя группа 2012\SAM_3506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3495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2852056"/>
              <a:ext cx="916371" cy="265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80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3056" y="4549888"/>
            <a:ext cx="145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яхта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458" name="Picture 2" descr="А давайте поиграем :)) - Страница 6 - Форум профсоюза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384448"/>
            <a:ext cx="7432983" cy="44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4732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Яхта</a:t>
            </a:r>
            <a:r>
              <a:rPr lang="ru-RU" dirty="0"/>
              <a:t> </a:t>
            </a:r>
            <a:r>
              <a:rPr lang="ru-RU" b="1" dirty="0"/>
              <a:t>это</a:t>
            </a:r>
            <a:r>
              <a:rPr lang="ru-RU" dirty="0"/>
              <a:t> судно, оснащённое парусами или </a:t>
            </a:r>
            <a:r>
              <a:rPr lang="ru-RU" dirty="0" smtClean="0"/>
              <a:t>механическим  двигателем</a:t>
            </a:r>
            <a:r>
              <a:rPr lang="ru-RU" dirty="0"/>
              <a:t>, предназначенное для прогулок, туризма или спорта.</a:t>
            </a:r>
          </a:p>
        </p:txBody>
      </p:sp>
    </p:spTree>
    <p:extLst>
      <p:ext uri="{BB962C8B-B14F-4D97-AF65-F5344CB8AC3E}">
        <p14:creationId xmlns:p14="http://schemas.microsoft.com/office/powerpoint/2010/main" val="306886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7665" y="4549888"/>
            <a:ext cx="408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плоскодонка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7332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Плоскодонка – это лодка с плоским дном</a:t>
            </a:r>
            <a:endParaRPr lang="ru-RU" dirty="0"/>
          </a:p>
        </p:txBody>
      </p:sp>
      <p:pic>
        <p:nvPicPr>
          <p:cNvPr id="18434" name="Picture 2" descr="http://www.pribaikal.ru/fileadmin/Images/Pribaikalye/Ust-Kutskij/Gluhova/gluhova-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3638" y="239971"/>
            <a:ext cx="3032707" cy="45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8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7756" y="4549888"/>
            <a:ext cx="1548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каяк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0" name="Picture 2" descr="Каяк - Антон Андреевич Прокопен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157" y="-78097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30120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Небольшая лодка с двумя веслами, использующаяся народами, живущими по побережью Северного Ледовитого океана.</a:t>
            </a:r>
          </a:p>
        </p:txBody>
      </p:sp>
    </p:spTree>
    <p:extLst>
      <p:ext uri="{BB962C8B-B14F-4D97-AF65-F5344CB8AC3E}">
        <p14:creationId xmlns:p14="http://schemas.microsoft.com/office/powerpoint/2010/main" val="74365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014" y="4549888"/>
            <a:ext cx="1913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каноэ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386" name="Picture 2" descr="Советская Военная Игрушка :: Просмотр темы - Обмен поиск покупка от Кита Доутс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096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37321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каноэ - лодка индейцев Сев. Америки из целого ствола дерева или </a:t>
            </a:r>
            <a:r>
              <a:rPr lang="ru-RU" b="0" i="0" dirty="0" smtClean="0">
                <a:solidFill>
                  <a:srgbClr val="197500"/>
                </a:solidFill>
                <a:effectLst/>
                <a:latin typeface="Arial"/>
                <a:hlinkClick r:id="rId3" tooltip="Деревянный - Лишенный естественной подвижности, маловыразительный, бесчувственныйДе..."/>
              </a:rPr>
              <a:t>деревянный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каркас, обтянутый кожей; с однолопастными веслами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95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2128" y="4549888"/>
            <a:ext cx="1919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ботик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2292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Ботик - это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дубовая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шлюпка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полными, почти круглыми сверху обводами носа и кормы</a:t>
            </a:r>
            <a:endParaRPr lang="ru-RU" dirty="0"/>
          </a:p>
        </p:txBody>
      </p:sp>
      <p:pic>
        <p:nvPicPr>
          <p:cNvPr id="14338" name="Picture 2" descr="Пять самых знаменитых парус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24891"/>
            <a:ext cx="5544616" cy="42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7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3267" y="4549888"/>
            <a:ext cx="1557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4" name="Picture 2" descr="Mosca-Mosca - RAFT ME TO THE MOON. Календарь 2009. М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9284"/>
            <a:ext cx="6552728" cy="44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7332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Плот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конструкция для плаванья, из связанных совместно брёвен или стеблей камыша, тростника, скрученных в пучки.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4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4011" y="4549888"/>
            <a:ext cx="339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катамаран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 descr="Куплю катамаран 3-местный из пластика - Общение - Корзина - PRICE-ALTAI.RU : Объявления - Барна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464" y="407341"/>
            <a:ext cx="5760640" cy="430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5892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Катамаран это прогулочный вид транспорта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44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1829" y="4549888"/>
            <a:ext cx="3179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оморочка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37321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Оморо́чка</a:t>
            </a:r>
            <a:r>
              <a:rPr lang="ru-RU" sz="1600" dirty="0"/>
              <a:t> — русскоязычное название лодки, традиционно использующейся малыми коренными народами Дальнего Востока — нанайцами и удэгейцами. Нанайцы использовали два типа лодок: Нос и корма </a:t>
            </a:r>
            <a:r>
              <a:rPr lang="ru-RU" sz="1600" b="1" dirty="0" err="1"/>
              <a:t>оморочек</a:t>
            </a:r>
            <a:r>
              <a:rPr lang="ru-RU" sz="1600" dirty="0"/>
              <a:t> имели одинаковые очертания, что позволяло не разворачивать лодку.</a:t>
            </a:r>
          </a:p>
        </p:txBody>
      </p:sp>
      <p:pic>
        <p:nvPicPr>
          <p:cNvPr id="11266" name="Picture 2" descr="Традиционные водные средства передвижения у к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742717" cy="239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0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1773" y="4549888"/>
            <a:ext cx="2400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сампан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3012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Сампан - Китайская</a:t>
            </a:r>
            <a:r>
              <a:rPr lang="ru-RU" dirty="0"/>
              <a:t> дощатая плоскодонная лодка, иногда с навесом.</a:t>
            </a:r>
          </a:p>
        </p:txBody>
      </p:sp>
      <p:pic>
        <p:nvPicPr>
          <p:cNvPr id="10242" name="Picture 2" descr="http://s.pikabu.ru/images/big_size_comm/2012-06_3/13397402753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4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9529" y="4549888"/>
            <a:ext cx="264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шлюпка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530" name="Picture 2" descr="Какие события произошли в день рождения вашего малыша (кто родился, именины). В помощь для создания детского альбома. - Страница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88640"/>
            <a:ext cx="6017907" cy="40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7321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Шлюпка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- Гребная, парусная или моторная лодка с прочным широким корпусом.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42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ishing-altai.ru/upload/forum_upload/e5b/e5bfc75fb5d3cfdf60de14619e27d8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17173"/>
            <a:ext cx="5904656" cy="38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6612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Лодка - это   речное </a:t>
            </a:r>
            <a:r>
              <a:rPr lang="ru-RU" dirty="0"/>
              <a:t>гребное (иногда парусное или моторное) судно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1377" y="4149080"/>
            <a:ext cx="198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лодка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18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1477" y="4549888"/>
            <a:ext cx="3400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душегубка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47321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Душегубка - узкая неустойчивая лодка (разговорное)</a:t>
            </a:r>
            <a:endParaRPr lang="ru-RU" dirty="0"/>
          </a:p>
        </p:txBody>
      </p:sp>
      <p:pic>
        <p:nvPicPr>
          <p:cNvPr id="21506" name="Picture 2" descr="Гвинея-Бисау разорвала отношения с Сенегалом в сфере рыболовства из-за российского траулера AfterSh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782" y="330313"/>
            <a:ext cx="6096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8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4274" y="4549888"/>
            <a:ext cx="2635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гондола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http://m3.paperblog.com/i/59/594303/gondola-guardians-at-public-venice-biennial-p-L-cPiUK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31740"/>
            <a:ext cx="5398468" cy="41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8666" y="537321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Гондола - традиционная венецианская гребная лодка. Исторически являлась главным средством передвижения по каналам города, в настоящее время служат для развлечения многочисленных туристов.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43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2680" y="4549888"/>
            <a:ext cx="2578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вельбот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47321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Вельбот - быстроходная</a:t>
            </a:r>
            <a:r>
              <a:rPr lang="ru-RU" dirty="0"/>
              <a:t>, относительно узкая, 4/8-вёсельная шлюпка с острыми образованиями носа и кормы.</a:t>
            </a:r>
          </a:p>
        </p:txBody>
      </p:sp>
      <p:pic>
        <p:nvPicPr>
          <p:cNvPr id="8196" name="Picture 4" descr="http://www.wellboat-spb.ru/articles/42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0648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08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8202" y="4549888"/>
            <a:ext cx="2267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пирога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Ответы@Mail.Ru: ЧТо так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096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51037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ПИРОГА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-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лодка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индейцев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Юж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Америки - деревянный каркас, обтянутый корой или шкурами.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Открытка - МОРЕ, МОРЕ, МИР БЕЗДОННЫЙ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1500768"/>
            <a:ext cx="9324528" cy="84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:\Users\Ольга\Desktop\под гр. 2014\проект 2014\фото\image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2" b="100000" l="13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97765"/>
            <a:ext cx="3419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3015" y="4269533"/>
            <a:ext cx="1620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ялик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7332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ЯЛИК -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небольшая шлюпка с одной или двумя парами вёсел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4100" name="Picture 4" descr="форум моделистов Судомоделизм * Просмотр темы - Ялик?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979663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5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37321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ГИЧКА -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лёгкая быстроходная парусно-гребная шлюпка с 6 - 10 распашными вёслами, острым носом.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5122" name="Picture 2" descr="http://club.orsk.ru/images/afisha/ftpupload/events/oaz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73127"/>
            <a:ext cx="5908156" cy="44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7492" y="4549888"/>
            <a:ext cx="1828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гичка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49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ater-ks.ru/images/171katerk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16" y="620688"/>
            <a:ext cx="745797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7471" y="4549888"/>
            <a:ext cx="3408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самоходка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8052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Самоходка – это транспортное  судно с двигателем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2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0586" y="4549888"/>
            <a:ext cx="194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барка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7332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Барка - Речное деревянное несамоходное </a:t>
            </a:r>
            <a:r>
              <a:rPr lang="ru-RU" dirty="0" smtClean="0"/>
              <a:t>судно</a:t>
            </a:r>
            <a:r>
              <a:rPr lang="ru-RU" dirty="0"/>
              <a:t> с отвесными бортами</a:t>
            </a:r>
          </a:p>
        </p:txBody>
      </p:sp>
      <p:pic>
        <p:nvPicPr>
          <p:cNvPr id="23554" name="Picture 2" descr="http://www.artscroll.ru/Images/2008/n/Nesterov%20Mihail/00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581457" cy="40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9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6331" y="4549888"/>
            <a:ext cx="307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байдарка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8" name="Picture 6" descr="В Якутии пропал турист из Чехии АРМЕНПРЕСС Армянское информационное агентств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5476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892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Байдарка - Легкая узкая спортивная </a:t>
            </a:r>
            <a:r>
              <a:rPr lang="ru-RU" dirty="0" smtClean="0">
                <a:latin typeface="Arial"/>
              </a:rPr>
              <a:t>лодка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с закрытыми носом и кормой, приводимая в </a:t>
            </a:r>
            <a:r>
              <a:rPr lang="ru-RU" b="0" i="0" dirty="0" smtClean="0">
                <a:effectLst/>
                <a:latin typeface="Arial"/>
              </a:rPr>
              <a:t>движение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двухлопастным веслом.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16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6373" y="4549888"/>
            <a:ext cx="2510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джонка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47321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Джонка</a:t>
            </a:r>
            <a:r>
              <a:rPr lang="ru-RU" dirty="0"/>
              <a:t> — традиционное китайское и японское парусное судно для плавания по рекам и вблизи морского побережья</a:t>
            </a:r>
          </a:p>
        </p:txBody>
      </p:sp>
      <p:pic>
        <p:nvPicPr>
          <p:cNvPr id="15362" name="Picture 2" descr="Кто выходил в море на джонках? Детская энцикло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0978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0472" y="4549888"/>
            <a:ext cx="1842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катер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2" name="Picture 2" descr="Школа судовождения, Права на гидроцикл катер лодку объявление в Перм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71720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5892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Катер – это универсальное транспортное средство.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509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137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13</cp:revision>
  <dcterms:created xsi:type="dcterms:W3CDTF">2014-11-27T04:35:47Z</dcterms:created>
  <dcterms:modified xsi:type="dcterms:W3CDTF">2015-02-03T09:51:42Z</dcterms:modified>
</cp:coreProperties>
</file>