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4265A1-0E6D-49BA-BC0E-D21E340E619B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6E07C6-7FD3-4042-8302-D95479C0C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ДЫМКОВСКАЯ</a:t>
            </a:r>
            <a:b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ИГРУШКА</a:t>
            </a:r>
            <a:endParaRPr lang="ru-RU" sz="36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2-ая младшая группа</a:t>
            </a:r>
            <a:endParaRPr lang="ru-RU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элементы дымковской росписи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2050" name="Picture 2" descr="H:\DCIM\100SSCAM\SL37717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элементы дымковской росписи</a:t>
            </a:r>
            <a:b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26" name="Picture 2" descr="H:\DCIM\100SSCAM\SL37717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Дымковская игрушка — рукодельное изделие. </a:t>
            </a: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</a:t>
            </a:r>
          </a:p>
          <a:p>
            <a:pPr algn="ctr">
              <a:buNone/>
            </a:pPr>
            <a:r>
              <a:rPr lang="ru-RU" sz="3200" dirty="0" smtClean="0"/>
              <a:t>    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В давние-давние времена мастера Дымковской слободы под Вяткой лепили из глины игрушки: барынь под зонтиком, румяных кавалеров, коней, медведей, оленей, уточек</a:t>
            </a:r>
          </a:p>
          <a:p>
            <a:pPr algn="ctr">
              <a:buNone/>
            </a:pP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  и петухов. </a:t>
            </a:r>
            <a:endParaRPr lang="ru-RU" sz="3200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1"/>
                </a:solidFill>
                <a:latin typeface="Georgia" pitchFamily="18" charset="0"/>
              </a:rPr>
              <a:t>ДЫМКОВСКАЯ ИГРУШКА</a:t>
            </a:r>
            <a:endParaRPr lang="ru-RU" sz="36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pic>
        <p:nvPicPr>
          <p:cNvPr id="1026" name="Picture 2" descr="D:\работа\загрузки\87478139_1337765838_43eec2cdddf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336704" cy="4765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1"/>
                </a:solidFill>
                <a:latin typeface="Georgia" pitchFamily="18" charset="0"/>
              </a:rPr>
              <a:t>конь</a:t>
            </a:r>
            <a:br>
              <a:rPr lang="ru-RU" sz="3600" b="1" i="1" dirty="0" smtClean="0">
                <a:solidFill>
                  <a:schemeClr val="accent1"/>
                </a:solidFill>
                <a:latin typeface="Georgia" pitchFamily="18" charset="0"/>
              </a:rPr>
            </a:br>
            <a:endParaRPr lang="ru-RU" sz="3600" b="1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pic>
        <p:nvPicPr>
          <p:cNvPr id="1026" name="Picture 2" descr="D:\загрузки\0_72062_150bdaa_XX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872" y="1600200"/>
            <a:ext cx="3674256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1"/>
                </a:solidFill>
                <a:latin typeface="Georgia" pitchFamily="18" charset="0"/>
              </a:rPr>
              <a:t>индюк</a:t>
            </a:r>
            <a:r>
              <a:rPr lang="ru-RU" sz="3600" i="1" dirty="0" smtClean="0">
                <a:solidFill>
                  <a:schemeClr val="accent1"/>
                </a:solidFill>
                <a:latin typeface="Georgia" pitchFamily="18" charset="0"/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  <a:latin typeface="Georgia" pitchFamily="18" charset="0"/>
              </a:rPr>
            </a:br>
            <a:endParaRPr lang="ru-RU" sz="36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pic>
        <p:nvPicPr>
          <p:cNvPr id="1026" name="Picture 2" descr="D:\торенты\нг\индюк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3168352" cy="4629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Georgia" pitchFamily="18" charset="0"/>
                <a:cs typeface="Cordia New" pitchFamily="34" charset="-34"/>
              </a:rPr>
              <a:t>барышня</a:t>
            </a:r>
            <a:r>
              <a:rPr lang="ru-RU" sz="3600" i="1" dirty="0" smtClean="0">
                <a:solidFill>
                  <a:schemeClr val="accent1"/>
                </a:solidFill>
                <a:latin typeface="Georgia" pitchFamily="18" charset="0"/>
                <a:cs typeface="Cordia New" pitchFamily="34" charset="-34"/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  <a:latin typeface="Georgia" pitchFamily="18" charset="0"/>
                <a:cs typeface="Cordia New" pitchFamily="34" charset="-34"/>
              </a:rPr>
            </a:br>
            <a:endParaRPr lang="ru-RU" sz="3600" i="1" dirty="0">
              <a:solidFill>
                <a:schemeClr val="accent1"/>
              </a:solidFill>
              <a:latin typeface="Georgia" pitchFamily="18" charset="0"/>
              <a:cs typeface="Cordia New" pitchFamily="34" charset="-34"/>
            </a:endParaRPr>
          </a:p>
        </p:txBody>
      </p:sp>
      <p:pic>
        <p:nvPicPr>
          <p:cNvPr id="1026" name="Picture 2" descr="D:\работа\загрузки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00808"/>
            <a:ext cx="2987005" cy="4749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1"/>
                </a:solidFill>
                <a:latin typeface="Georgia" pitchFamily="18" charset="0"/>
              </a:rPr>
              <a:t>утка</a:t>
            </a:r>
            <a:r>
              <a:rPr lang="ru-RU" sz="3600" i="1" dirty="0" smtClean="0">
                <a:solidFill>
                  <a:schemeClr val="accent1"/>
                </a:solidFill>
                <a:latin typeface="Georgia" pitchFamily="18" charset="0"/>
              </a:rPr>
              <a:t/>
            </a:r>
            <a:br>
              <a:rPr lang="ru-RU" sz="3600" i="1" dirty="0" smtClean="0">
                <a:solidFill>
                  <a:schemeClr val="accent1"/>
                </a:solidFill>
                <a:latin typeface="Georgia" pitchFamily="18" charset="0"/>
              </a:rPr>
            </a:br>
            <a:endParaRPr lang="ru-RU" sz="36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pic>
        <p:nvPicPr>
          <p:cNvPr id="2051" name="Picture 3" descr="D:\работа\загрузки\images (6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24192"/>
            <a:ext cx="2991197" cy="3993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Georgia" pitchFamily="18" charset="0"/>
              </a:rPr>
              <a:t>всадник на коне</a:t>
            </a:r>
            <a:r>
              <a:rPr lang="ru-RU" sz="3200" i="1" dirty="0" smtClean="0">
                <a:solidFill>
                  <a:schemeClr val="accent1"/>
                </a:solidFill>
                <a:latin typeface="Georgia" pitchFamily="18" charset="0"/>
              </a:rPr>
              <a:t/>
            </a:r>
            <a:br>
              <a:rPr lang="ru-RU" sz="3200" i="1" dirty="0" smtClean="0">
                <a:solidFill>
                  <a:schemeClr val="accent1"/>
                </a:solidFill>
                <a:latin typeface="Georgia" pitchFamily="18" charset="0"/>
              </a:rPr>
            </a:br>
            <a:endParaRPr lang="ru-RU" sz="3200" i="1" dirty="0">
              <a:solidFill>
                <a:schemeClr val="accent1"/>
              </a:solidFill>
              <a:latin typeface="Georgia" pitchFamily="18" charset="0"/>
            </a:endParaRPr>
          </a:p>
        </p:txBody>
      </p:sp>
      <p:pic>
        <p:nvPicPr>
          <p:cNvPr id="3074" name="Picture 2" descr="D:\работа\загрузки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3456384" cy="4147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Роспись дымковской игрушки .</a:t>
            </a:r>
            <a:b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     На белом фоне очень ярко сверкают малиновый, синий, зелёный, жёлто-оранжевый цвет.   Дымковские игрушки  украшены разноцветными полосками и линиями, кольцами и точечками, кружочками, похожими на цветы.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44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ДЫМКОВСКАЯ ИГРУШКА</vt:lpstr>
      <vt:lpstr>Дымковская игрушка — рукодельное изделие. </vt:lpstr>
      <vt:lpstr>ДЫМКОВСКАЯ ИГРУШКА</vt:lpstr>
      <vt:lpstr>конь </vt:lpstr>
      <vt:lpstr>индюк </vt:lpstr>
      <vt:lpstr>барышня </vt:lpstr>
      <vt:lpstr>утка </vt:lpstr>
      <vt:lpstr>всадник на коне </vt:lpstr>
      <vt:lpstr>Роспись дымковской игрушки . </vt:lpstr>
      <vt:lpstr>элементы дымковской росписи </vt:lpstr>
      <vt:lpstr>элементы дымковской росписи 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ДЫМКОВСКАЯ ИГРУШКА</dc:title>
  <dc:creator>ВИКТОР</dc:creator>
  <cp:lastModifiedBy>ВИКТОР</cp:lastModifiedBy>
  <cp:revision>14</cp:revision>
  <dcterms:created xsi:type="dcterms:W3CDTF">2013-01-16T06:02:18Z</dcterms:created>
  <dcterms:modified xsi:type="dcterms:W3CDTF">2013-04-17T05:19:41Z</dcterms:modified>
</cp:coreProperties>
</file>