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3" r:id="rId3"/>
    <p:sldId id="262" r:id="rId4"/>
    <p:sldId id="266" r:id="rId5"/>
    <p:sldId id="261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2BA7-47CB-425E-BF6E-49A3A385CB4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D44A-3155-4D0A-8E16-83FAF72CE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2BA7-47CB-425E-BF6E-49A3A385CB4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D44A-3155-4D0A-8E16-83FAF72CE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2BA7-47CB-425E-BF6E-49A3A385CB4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D44A-3155-4D0A-8E16-83FAF72CEE6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2BA7-47CB-425E-BF6E-49A3A385CB4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D44A-3155-4D0A-8E16-83FAF72CEE6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2BA7-47CB-425E-BF6E-49A3A385CB4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D44A-3155-4D0A-8E16-83FAF72CE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2BA7-47CB-425E-BF6E-49A3A385CB4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D44A-3155-4D0A-8E16-83FAF72CEE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2BA7-47CB-425E-BF6E-49A3A385CB4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D44A-3155-4D0A-8E16-83FAF72CE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2BA7-47CB-425E-BF6E-49A3A385CB4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D44A-3155-4D0A-8E16-83FAF72CE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2BA7-47CB-425E-BF6E-49A3A385CB4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D44A-3155-4D0A-8E16-83FAF72CE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2BA7-47CB-425E-BF6E-49A3A385CB4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D44A-3155-4D0A-8E16-83FAF72CEE6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2BA7-47CB-425E-BF6E-49A3A385CB4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D44A-3155-4D0A-8E16-83FAF72CEE6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022BA7-47CB-425E-BF6E-49A3A385CB41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014D44A-3155-4D0A-8E16-83FAF72CEE6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846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Непосредственно образовательная деятельность по ФЦКМ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29913" y="1484784"/>
            <a:ext cx="5309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Мы идем в театр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564904"/>
            <a:ext cx="52387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7424" y="620688"/>
            <a:ext cx="5439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Кукольный театр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98884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этом театре играют куклы, которыми управляют актеры - кукловоды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35171"/>
            <a:ext cx="56166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Перчаточный театр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8" name="Picture 6" descr="http://pozdravim.3dn.ru/img/2/image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510" y="3158391"/>
            <a:ext cx="4588658" cy="301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980728"/>
            <a:ext cx="56166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Марионеточный   театр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98884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Куклы на ниточках</a:t>
            </a:r>
            <a:endParaRPr lang="ru-RU" dirty="0"/>
          </a:p>
        </p:txBody>
      </p:sp>
      <p:pic>
        <p:nvPicPr>
          <p:cNvPr id="4100" name="Picture 4" descr="http://full-house.ru/upload_files/img_26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1677518" cy="43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opevent.ru/adminka/data/upimages/2782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499596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6056" y="3284984"/>
            <a:ext cx="38884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Пальчиковый   театр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6" name="Picture 6" descr="http://www.newacropol.ru/pub/Filials/NNov/%21NEWS/2010/05/1-3_Svetloyar/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075281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68016" y="701080"/>
            <a:ext cx="33843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Теневой  театр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8" name="Picture 8" descr="http://im7-tub-ru.yandex.net/i?id=345595769-5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1147" y="4005064"/>
            <a:ext cx="3273152" cy="24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2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4732" y="620688"/>
            <a:ext cx="6624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Театр юного зрителя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://www.teleport2001.ru/files/teleport/styles/article_page_watermark/public/images/2010/04/30/4288_1_20100430191845on.jpg?itok=fEeGI6b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44767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9308" y="1746596"/>
            <a:ext cx="677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этих театрах постановки ставятся для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9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916832"/>
            <a:ext cx="7408333" cy="25922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Развивать интерес к театральному искусству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Расширять представление детей о театре.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Познакомить дошкольников со спецификой правил поведения в театре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Воспитывать культуру поведения в общественных местах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Программное содержание: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8041" y="4437112"/>
            <a:ext cx="8327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Образовательные области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360442"/>
            <a:ext cx="77724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1246" y="5341037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Познание.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Коммуникация.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 Социализация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295169" y="1520755"/>
            <a:ext cx="3803057" cy="5213395"/>
            <a:chOff x="2289287" y="1644605"/>
            <a:chExt cx="3803057" cy="521339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10447">
              <a:off x="2289287" y="1644605"/>
              <a:ext cx="1253053" cy="1777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5816" y="2423826"/>
              <a:ext cx="3176528" cy="4434174"/>
            </a:xfrm>
            <a:prstGeom prst="rect">
              <a:avLst/>
            </a:prstGeom>
          </p:spPr>
        </p:pic>
      </p:grpSp>
      <p:pic>
        <p:nvPicPr>
          <p:cNvPr id="6" name="rec_VcsCore_09-25-4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4891912">
            <a:off x="1063000" y="5104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0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3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9794" y="1844824"/>
            <a:ext cx="6342261" cy="41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53846" y="620688"/>
            <a:ext cx="1834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касса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49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734000" cy="43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70281" y="836712"/>
            <a:ext cx="4166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гардеробная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26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8813253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3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225" y="404664"/>
            <a:ext cx="6890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tx2"/>
                </a:solidFill>
                <a:effectLst/>
              </a:rPr>
              <a:t>Какие бывают театры</a:t>
            </a:r>
            <a:endParaRPr lang="ru-RU" sz="5400" b="1" cap="none" spc="0" dirty="0">
              <a:ln/>
              <a:solidFill>
                <a:schemeClr val="tx2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628800"/>
            <a:ext cx="2653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Драматический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Театр оперы и балета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Кукольный театр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Театр юного зрителя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2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8887" y="620688"/>
            <a:ext cx="6856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Драматический театр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06084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том театре ставятся пьесы по произведениям писателей .</a:t>
            </a:r>
          </a:p>
          <a:p>
            <a:endParaRPr lang="ru-RU" dirty="0"/>
          </a:p>
        </p:txBody>
      </p:sp>
      <p:pic>
        <p:nvPicPr>
          <p:cNvPr id="1026" name="Picture 2" descr="http://www.cityspb.ru/f/a0/ru/auto/201105/15163905.1.jpg?maxw=6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1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782" y="620688"/>
            <a:ext cx="6778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Театр оперы и балета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7782" y="1916832"/>
            <a:ext cx="591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этом театре актеры поют и танцуют. А музыку к этим спектаклям пишут композиторы </a:t>
            </a:r>
            <a:endParaRPr lang="ru-RU" dirty="0"/>
          </a:p>
        </p:txBody>
      </p:sp>
      <p:pic>
        <p:nvPicPr>
          <p:cNvPr id="2050" name="Picture 2" descr="http://www.finnougr.ru/upload/iblock/117/117e869c28e32163a75d6f9710b0f1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5656" y="2540782"/>
            <a:ext cx="52387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8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391</TotalTime>
  <Words>125</Words>
  <Application>Microsoft Office PowerPoint</Application>
  <PresentationFormat>Экран (4:3)</PresentationFormat>
  <Paragraphs>31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Непосредственно образовательная деятельность по ФЦКМ</vt:lpstr>
      <vt:lpstr>Программное содержание: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Непосредственно образовательная деятельность по ФЦКМ</dc:title>
  <dc:creator>Ольга</dc:creator>
  <cp:lastModifiedBy>Ольга</cp:lastModifiedBy>
  <cp:revision>16</cp:revision>
  <dcterms:created xsi:type="dcterms:W3CDTF">2013-12-15T18:32:42Z</dcterms:created>
  <dcterms:modified xsi:type="dcterms:W3CDTF">2015-02-03T10:14:00Z</dcterms:modified>
</cp:coreProperties>
</file>