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57" r:id="rId7"/>
    <p:sldId id="259" r:id="rId8"/>
    <p:sldId id="258" r:id="rId9"/>
    <p:sldId id="260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2500-0128-440C-89F6-7A5F931CED6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D28EB-71F2-4FF1-B3CC-0E24611E1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8EB-71F2-4FF1-B3CC-0E24611E1F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28EB-71F2-4FF1-B3CC-0E24611E1F4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9000"/>
            <a:lum/>
          </a:blip>
          <a:srcRect/>
          <a:stretch>
            <a:fillRect l="-11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E1C4-E1EE-4C02-A3F0-E5DAA1E8974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DED4-69D8-4F44-8D07-A1FD8AF5A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etsad114.ucoz.ru/_bl/0/4897949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468052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</a:t>
            </a:r>
            <a:r>
              <a:rPr lang="ru-RU" sz="2800" b="1" dirty="0" smtClean="0"/>
              <a:t>«Приобщение дошкольников </a:t>
            </a:r>
            <a:br>
              <a:rPr lang="ru-RU" sz="2800" b="1" dirty="0" smtClean="0"/>
            </a:br>
            <a:r>
              <a:rPr lang="ru-RU" sz="2800" b="1" dirty="0" smtClean="0"/>
              <a:t>   к истории, традициям, обычаям и культуре </a:t>
            </a:r>
            <a:r>
              <a:rPr lang="ru-RU" sz="2800" b="1" smtClean="0"/>
              <a:t>народов </a:t>
            </a:r>
            <a:r>
              <a:rPr lang="ru-RU" sz="2800" b="1" smtClean="0"/>
              <a:t>Поволжья»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(Мордва) </a:t>
            </a:r>
            <a:br>
              <a:rPr lang="ru-RU" sz="28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sz="2800" dirty="0" smtClean="0"/>
              <a:t>Средняя группа</a:t>
            </a:r>
            <a:br>
              <a:rPr lang="ru-RU" sz="2800" dirty="0" smtClean="0"/>
            </a:br>
            <a:r>
              <a:rPr lang="ru-RU" sz="2800" dirty="0" smtClean="0"/>
              <a:t>МДОУ «Детский сад «кораблик» № 24»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  </a:t>
            </a:r>
            <a:br>
              <a:rPr lang="ru-RU" sz="1800" dirty="0" smtClean="0"/>
            </a:br>
            <a:r>
              <a:rPr lang="ru-RU" sz="1800" dirty="0" smtClean="0"/>
              <a:t>Руководители проекта:</a:t>
            </a:r>
            <a:br>
              <a:rPr lang="ru-RU" sz="1800" dirty="0" smtClean="0"/>
            </a:br>
            <a:r>
              <a:rPr lang="ru-RU" sz="1800" dirty="0" smtClean="0"/>
              <a:t>Воспитатели Арутюнян С. Ю.</a:t>
            </a:r>
            <a:br>
              <a:rPr lang="ru-RU" sz="1800" dirty="0" smtClean="0"/>
            </a:br>
            <a:r>
              <a:rPr lang="ru-RU" sz="1800" dirty="0" smtClean="0"/>
              <a:t>Логинова И. Л.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Саратов 2014 год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592416"/>
            <a:ext cx="6400800" cy="26558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Документы\света\фото 21 марта\DSC027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433878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D:\Документы\света\фото 21 марта\DSC027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60648"/>
            <a:ext cx="4211960" cy="315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3501008"/>
            <a:ext cx="8280920" cy="33569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                Рисование "Украшение конька на крыше". </a:t>
            </a:r>
          </a:p>
          <a:p>
            <a:pPr>
              <a:buNone/>
            </a:pPr>
            <a:r>
              <a:rPr lang="ru-RU" sz="1900" b="1" dirty="0" smtClean="0"/>
              <a:t>                    </a:t>
            </a:r>
            <a:r>
              <a:rPr lang="ru-RU" sz="2200" b="1" dirty="0" smtClean="0"/>
              <a:t>-</a:t>
            </a:r>
            <a:r>
              <a:rPr lang="ru-RU" sz="2200" dirty="0" smtClean="0"/>
              <a:t>учить создавать композицию с новыми элементами     мордовского </a:t>
            </a:r>
            <a:br>
              <a:rPr lang="ru-RU" sz="2200" dirty="0" smtClean="0"/>
            </a:br>
            <a:r>
              <a:rPr lang="ru-RU" sz="2200" dirty="0" smtClean="0"/>
              <a:t>орнамента, обучая техническим приемам их изображения на бумаге; </a:t>
            </a:r>
            <a:br>
              <a:rPr lang="ru-RU" sz="2200" dirty="0" smtClean="0"/>
            </a:br>
            <a:r>
              <a:rPr lang="ru-RU" sz="2200" dirty="0" smtClean="0"/>
              <a:t>          </a:t>
            </a:r>
            <a:r>
              <a:rPr lang="ru-RU" sz="2200" b="1" dirty="0" smtClean="0"/>
              <a:t>-</a:t>
            </a:r>
            <a:r>
              <a:rPr lang="ru-RU" sz="2200" dirty="0" smtClean="0"/>
              <a:t>воспитывать умение определять колорит росписи. </a:t>
            </a:r>
            <a:br>
              <a:rPr lang="ru-RU" sz="2200" dirty="0" smtClean="0"/>
            </a:br>
            <a:r>
              <a:rPr lang="ru-RU" sz="2200" dirty="0" smtClean="0"/>
              <a:t>          </a:t>
            </a:r>
            <a:r>
              <a:rPr lang="ru-RU" sz="2200" b="1" dirty="0" smtClean="0"/>
              <a:t>-</a:t>
            </a:r>
            <a:r>
              <a:rPr lang="ru-RU" sz="2200" dirty="0" smtClean="0"/>
              <a:t>продолжать учить создавать композиции по мотивам  народной вышивки; </a:t>
            </a:r>
            <a:r>
              <a:rPr lang="ru-RU" sz="3900" dirty="0" smtClean="0"/>
              <a:t/>
            </a:r>
            <a:br>
              <a:rPr lang="ru-RU" sz="3900" dirty="0" smtClean="0"/>
            </a:b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25144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  Аппликация "Украшение оконца":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-учить детей создавать композицию узоров на бумажных силуэтах. </a:t>
            </a:r>
          </a:p>
          <a:p>
            <a:pPr>
              <a:buNone/>
            </a:pPr>
            <a:r>
              <a:rPr lang="ru-RU" sz="2400" dirty="0" smtClean="0"/>
              <a:t>             -воспитывать аккуратность во время работы. </a:t>
            </a:r>
          </a:p>
          <a:p>
            <a:endParaRPr lang="ru-RU" dirty="0"/>
          </a:p>
        </p:txBody>
      </p:sp>
      <p:pic>
        <p:nvPicPr>
          <p:cNvPr id="19458" name="Picture 2" descr="D:\Документы\света\фото 21 марта\DSC027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640"/>
            <a:ext cx="451320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D:\Документы\света\фото 21 марта\DSC02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674686"/>
            <a:ext cx="4825301" cy="361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861048"/>
            <a:ext cx="8388424" cy="2996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Поэтапная работа детского коллектива по изготовлению макета мордовской избы.</a:t>
            </a:r>
          </a:p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000" b="1" i="1" dirty="0" smtClean="0"/>
              <a:t>Цель: </a:t>
            </a:r>
          </a:p>
          <a:p>
            <a:r>
              <a:rPr lang="ru-RU" sz="2400" dirty="0" smtClean="0"/>
              <a:t>Дать первоначальные знания о том, как выглядят традиционные    национальные постройки в мордовских деревнях.</a:t>
            </a:r>
          </a:p>
          <a:p>
            <a:r>
              <a:rPr lang="ru-RU" sz="2400" dirty="0" smtClean="0"/>
              <a:t>-воспитывать умение видеть красоту народного искусства .</a:t>
            </a:r>
          </a:p>
          <a:p>
            <a:endParaRPr lang="ru-RU" sz="2000" b="1" dirty="0"/>
          </a:p>
        </p:txBody>
      </p:sp>
      <p:pic>
        <p:nvPicPr>
          <p:cNvPr id="20482" name="Picture 2" descr="D:\Документы\света\фото 21 марта\DSC027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68736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D:\Документы\света\фото 21 марта\DSC027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620688"/>
            <a:ext cx="44999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085184"/>
            <a:ext cx="7427168" cy="1617043"/>
          </a:xfrm>
        </p:spPr>
        <p:txBody>
          <a:bodyPr/>
          <a:lstStyle/>
          <a:p>
            <a:r>
              <a:rPr lang="ru-RU" b="1" dirty="0" smtClean="0"/>
              <a:t>Творческая коллективная работа «Мордовская деревенская изба»</a:t>
            </a:r>
          </a:p>
          <a:p>
            <a:endParaRPr lang="ru-RU" dirty="0"/>
          </a:p>
        </p:txBody>
      </p:sp>
      <p:pic>
        <p:nvPicPr>
          <p:cNvPr id="5" name="Picture 4" descr="D:\Документы\света\фото 21 марта\DSC027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6632"/>
            <a:ext cx="751095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1849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Готовая для просмотра композиция деревенского мордовского домика.</a:t>
            </a:r>
            <a:endParaRPr lang="ru-RU" sz="2800" b="1" dirty="0"/>
          </a:p>
        </p:txBody>
      </p:sp>
      <p:pic>
        <p:nvPicPr>
          <p:cNvPr id="21506" name="Picture 2" descr="D:\Документы\света\фото 21 марта\DSC028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60648"/>
            <a:ext cx="6772275" cy="507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212976"/>
            <a:ext cx="5184576" cy="2979712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Народная игра «Раю-раю». </a:t>
            </a:r>
          </a:p>
          <a:p>
            <a:r>
              <a:rPr lang="ru-RU" sz="2400" b="1" i="1" dirty="0" smtClean="0"/>
              <a:t>Цель игры: </a:t>
            </a:r>
            <a:r>
              <a:rPr lang="ru-RU" sz="2400" dirty="0" smtClean="0"/>
              <a:t>воспитывать командный дух, формировать доверие к своим товарищам, дружелюбное отношение между собой.</a:t>
            </a:r>
            <a:endParaRPr lang="ru-RU" sz="2400" dirty="0"/>
          </a:p>
        </p:txBody>
      </p:sp>
      <p:pic>
        <p:nvPicPr>
          <p:cNvPr id="24578" name="Picture 2" descr="D:\Документы\света\фото 21 марта\DSC028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0"/>
            <a:ext cx="4032448" cy="3023864"/>
          </a:xfrm>
          <a:prstGeom prst="rect">
            <a:avLst/>
          </a:prstGeom>
          <a:noFill/>
        </p:spPr>
      </p:pic>
      <p:pic>
        <p:nvPicPr>
          <p:cNvPr id="24579" name="Picture 3" descr="D:\Документы\света\фото 21 марта\DSC028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0"/>
            <a:ext cx="3960440" cy="2969866"/>
          </a:xfrm>
          <a:prstGeom prst="rect">
            <a:avLst/>
          </a:prstGeom>
          <a:noFill/>
        </p:spPr>
      </p:pic>
      <p:pic>
        <p:nvPicPr>
          <p:cNvPr id="24581" name="Picture 5" descr="D:\Документы\света\фото 21 марта\DSC028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40968"/>
            <a:ext cx="432115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89040"/>
            <a:ext cx="8532440" cy="306896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b="1" dirty="0" smtClean="0"/>
              <a:t> </a:t>
            </a:r>
            <a:r>
              <a:rPr lang="ru-RU" sz="2400" b="1" dirty="0" smtClean="0"/>
              <a:t>Поэтапное изготовление модели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b="1" dirty="0" smtClean="0"/>
              <a:t>мордовского подворья.</a:t>
            </a:r>
          </a:p>
          <a:p>
            <a:r>
              <a:rPr lang="ru-RU" sz="2000" b="1" dirty="0" smtClean="0"/>
              <a:t>       Цель: </a:t>
            </a:r>
            <a:r>
              <a:rPr lang="ru-RU" sz="2000" dirty="0" smtClean="0"/>
              <a:t>Формировать интерес к традиционному образу жизни мордовского народа. Знакомить с хозяйственным укладом. </a:t>
            </a:r>
          </a:p>
          <a:p>
            <a:r>
              <a:rPr lang="ru-RU" sz="2000" dirty="0" smtClean="0"/>
              <a:t>Расширять и углублять знания детей о</a:t>
            </a:r>
            <a:r>
              <a:rPr lang="ru-RU" sz="2000" b="1" dirty="0" smtClean="0"/>
              <a:t> </a:t>
            </a:r>
            <a:r>
              <a:rPr lang="ru-RU" sz="2000" dirty="0" smtClean="0"/>
              <a:t>народах Поволжья.</a:t>
            </a:r>
          </a:p>
          <a:p>
            <a:r>
              <a:rPr lang="ru-RU" sz="2000" dirty="0" smtClean="0"/>
              <a:t>Воспитывать любовь к национальной культуре мордовского народа. </a:t>
            </a:r>
          </a:p>
          <a:p>
            <a:r>
              <a:rPr lang="ru-RU" sz="2000" dirty="0" smtClean="0"/>
              <a:t>Предоставить возможность всесторонне реализовать индивидуальность каждого воспитанника. </a:t>
            </a:r>
          </a:p>
          <a:p>
            <a:endParaRPr lang="ru-RU" sz="1800" b="1" dirty="0"/>
          </a:p>
        </p:txBody>
      </p:sp>
      <p:pic>
        <p:nvPicPr>
          <p:cNvPr id="22530" name="Picture 2" descr="D:\Документы\света\фото 21 марта\DSC027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6476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D:\Документы\света\фото 21 марта\DSC027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60648"/>
            <a:ext cx="4932040" cy="369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589240"/>
            <a:ext cx="8229600" cy="9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 Модель «Мордовское подворье»</a:t>
            </a:r>
            <a:endParaRPr lang="ru-RU" sz="3600" b="1" dirty="0"/>
          </a:p>
        </p:txBody>
      </p:sp>
      <p:pic>
        <p:nvPicPr>
          <p:cNvPr id="23554" name="Picture 2" descr="D:\Документы\света\фото 21 марта\DSC028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0"/>
            <a:ext cx="7904186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64704"/>
            <a:ext cx="740201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Направление проекта: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 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Исследовательско</a:t>
            </a:r>
            <a:r>
              <a:rPr lang="ru-RU" sz="2800" dirty="0" smtClean="0"/>
              <a:t>- творческое</a:t>
            </a:r>
            <a:r>
              <a:rPr lang="ru-RU" sz="2800" b="1" dirty="0" smtClean="0"/>
              <a:t>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r>
              <a:rPr lang="ru-RU" sz="2800" b="1" dirty="0" smtClean="0"/>
              <a:t>Участники проекта: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r>
              <a:rPr lang="ru-RU" sz="2800" dirty="0" smtClean="0"/>
              <a:t> Дети, родители, воспитатели.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r>
              <a:rPr lang="ru-RU" sz="2800" b="1" dirty="0" smtClean="0"/>
              <a:t>Сроки реализации проекта: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r>
              <a:rPr lang="ru-RU" sz="2800" dirty="0" smtClean="0"/>
              <a:t> 10 марта – 18 апреля  2014 года.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detsad114.ucoz.ru/_bl/0/s48979491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2060848"/>
            <a:ext cx="363589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64533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b="1" dirty="0" smtClean="0"/>
              <a:t>Цель проекта:</a:t>
            </a:r>
            <a:endParaRPr lang="ru-RU" sz="4200" dirty="0" smtClean="0"/>
          </a:p>
          <a:p>
            <a:pPr>
              <a:lnSpc>
                <a:spcPct val="120000"/>
              </a:lnSpc>
              <a:buNone/>
            </a:pPr>
            <a:r>
              <a:rPr lang="ru-RU" sz="4200" dirty="0" smtClean="0"/>
              <a:t>    Расширить и углубить знания детей о малой Родине. Воспитание любви к национальной культуре мордовского народа. Познакомить с национальным костюмом и вышивкой. Предоставить возможность всесторонне реализовать индивидуальность каждого воспитанника. </a:t>
            </a:r>
          </a:p>
          <a:p>
            <a:pPr>
              <a:lnSpc>
                <a:spcPct val="120000"/>
              </a:lnSpc>
              <a:buNone/>
            </a:pP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b="1" dirty="0" smtClean="0"/>
              <a:t>Задачи:</a:t>
            </a:r>
            <a:endParaRPr lang="ru-RU" sz="4200" dirty="0" smtClean="0"/>
          </a:p>
          <a:p>
            <a:pPr>
              <a:lnSpc>
                <a:spcPct val="120000"/>
              </a:lnSpc>
            </a:pPr>
            <a:r>
              <a:rPr lang="ru-RU" sz="4200" dirty="0" smtClean="0"/>
              <a:t>     Познакомить детей с народным творчеством, с обычаями и традициями мордовского народа, знакомство с национальным костюмом, вышивкой, колоритом и самобытностью. </a:t>
            </a:r>
          </a:p>
          <a:p>
            <a:pPr>
              <a:lnSpc>
                <a:spcPct val="120000"/>
              </a:lnSpc>
              <a:buNone/>
            </a:pP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b="1" dirty="0" smtClean="0"/>
              <a:t>Формы и методы реализации проекта:</a:t>
            </a:r>
            <a:endParaRPr lang="ru-RU" sz="4200" dirty="0" smtClean="0"/>
          </a:p>
          <a:p>
            <a:pPr>
              <a:lnSpc>
                <a:spcPct val="120000"/>
              </a:lnSpc>
            </a:pPr>
            <a:r>
              <a:rPr lang="ru-RU" sz="4200" dirty="0" smtClean="0"/>
              <a:t>     Формы: занятия, досуги, свободно-самостоятельная деятельность (индивидуальная работа с дидактическим материалом). Методы: наблюдение, беседы, игры, театрализованные драматизации, показ.</a:t>
            </a:r>
          </a:p>
          <a:p>
            <a:pPr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ddnrb.ru/uploads/posts/2011-12/1324027525_mord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3553747"/>
            <a:ext cx="1835696" cy="330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2376264" cy="1143000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Гипотеза.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Проживая в России, на берегах великой русской реки Волга, мы и наши дети должны лучше знать традиции своего народа, а так же традиции и культуру народов Поволжья. В ходе реализации проекта дети получают знания о традициях, истории, культуре, обычаях мордовского народа. Дети также узнают о национальном костюме, о традиционной вышивке, орнаменте, а так же о народных сказках Мордвы. В процессе такой работы дети начнут проявлять интерес к национальной культуре народов Поволжья.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5362" name="Picture 2" descr="http://www.union-travel.ru/assets/files/mordovia/etnografic/terizmorg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4427491"/>
            <a:ext cx="3245486" cy="243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smartnews.ru/storage/c/2013/02/08/1360320364_622658_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048181"/>
            <a:ext cx="4005486" cy="280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13576" cy="5832648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Первый этап ( </a:t>
            </a:r>
            <a:r>
              <a:rPr lang="ru-RU" sz="2600" dirty="0" smtClean="0"/>
              <a:t>подготовительный</a:t>
            </a:r>
            <a:r>
              <a:rPr lang="ru-RU" sz="2600" b="1" dirty="0" smtClean="0"/>
              <a:t> ) :</a:t>
            </a:r>
            <a:endParaRPr lang="ru-RU" sz="2600" dirty="0" smtClean="0"/>
          </a:p>
          <a:p>
            <a:pPr lvl="0"/>
            <a:r>
              <a:rPr lang="ru-RU" sz="2200" dirty="0" smtClean="0"/>
              <a:t>Подобрана и изучена методическая и художественная литература по теме проекта.</a:t>
            </a:r>
          </a:p>
          <a:p>
            <a:pPr lvl="0"/>
            <a:r>
              <a:rPr lang="ru-RU" sz="2200" dirty="0" smtClean="0"/>
              <a:t>Чтение детям народных мордовских сказок. </a:t>
            </a:r>
          </a:p>
          <a:p>
            <a:pPr lvl="0"/>
            <a:r>
              <a:rPr lang="ru-RU" sz="2200" dirty="0" smtClean="0"/>
              <a:t>Знакомство с мордовскими пословицами, поговорками.</a:t>
            </a:r>
          </a:p>
          <a:p>
            <a:pPr lvl="0"/>
            <a:r>
              <a:rPr lang="ru-RU" sz="2200" dirty="0" smtClean="0"/>
              <a:t>Подобраны дидактические игры.</a:t>
            </a:r>
          </a:p>
          <a:p>
            <a:pPr lvl="0"/>
            <a:r>
              <a:rPr lang="ru-RU" sz="2200" dirty="0" smtClean="0"/>
              <a:t> Беседа о мордовских обычаях, календарных праздниках мордвы.</a:t>
            </a:r>
          </a:p>
          <a:p>
            <a:pPr lvl="0"/>
            <a:r>
              <a:rPr lang="ru-RU" sz="2200" dirty="0" smtClean="0"/>
              <a:t>Проведены коллективные консультации </a:t>
            </a:r>
          </a:p>
          <a:p>
            <a:pPr lvl="0">
              <a:buNone/>
            </a:pPr>
            <a:r>
              <a:rPr lang="ru-RU" sz="2200" dirty="0" smtClean="0"/>
              <a:t>           для родителей «Воспитание любви к </a:t>
            </a:r>
          </a:p>
          <a:p>
            <a:pPr lvl="0">
              <a:buNone/>
            </a:pPr>
            <a:r>
              <a:rPr lang="ru-RU" sz="2200" dirty="0" smtClean="0"/>
              <a:t>           родному краю и уважения к народам </a:t>
            </a:r>
          </a:p>
          <a:p>
            <a:pPr lvl="0">
              <a:buNone/>
            </a:pPr>
            <a:r>
              <a:rPr lang="ru-RU" sz="2200" dirty="0" smtClean="0"/>
              <a:t>           разных национальностей».</a:t>
            </a:r>
          </a:p>
          <a:p>
            <a:pPr lvl="0"/>
            <a:r>
              <a:rPr lang="ru-RU" sz="2200" dirty="0" smtClean="0"/>
              <a:t> Планирование и изготовление моделей национального подворья, изготовление кукол в национальных костюмах.</a:t>
            </a:r>
          </a:p>
          <a:p>
            <a:endParaRPr lang="ru-RU" dirty="0"/>
          </a:p>
        </p:txBody>
      </p:sp>
      <p:pic>
        <p:nvPicPr>
          <p:cNvPr id="14338" name="Picture 2" descr="http://stolicadetstva.com/images/text/______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1052736"/>
            <a:ext cx="1512168" cy="11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bashculture.ru/wp-content/uploads/2012/06/766e0765cee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3068960"/>
            <a:ext cx="295611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645024"/>
            <a:ext cx="7776864" cy="20162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Рассматривание альбома с государственной символикой республики Мордва. Знакомство детей с изображением флага и герба республики Мордва. Сравнение государственных флагов России и Мордвы.</a:t>
            </a:r>
          </a:p>
          <a:p>
            <a:endParaRPr lang="ru-RU" sz="2400" dirty="0"/>
          </a:p>
          <a:p>
            <a:r>
              <a:rPr lang="ru-RU" sz="2400" b="1" i="1" dirty="0" smtClean="0"/>
              <a:t>Цель: </a:t>
            </a:r>
            <a:r>
              <a:rPr lang="ru-RU" sz="2400" dirty="0" smtClean="0"/>
              <a:t>Формировать интерес  к  культурным ценностям народа другой национальности. </a:t>
            </a:r>
            <a:endParaRPr lang="ru-RU" sz="2400" dirty="0"/>
          </a:p>
        </p:txBody>
      </p:sp>
      <p:pic>
        <p:nvPicPr>
          <p:cNvPr id="1029" name="Picture 5" descr="D:\Документы\света\фото 21 марта\DSC027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60648"/>
            <a:ext cx="4427984" cy="332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Документы\света\фото 21 марта\DSC027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0"/>
            <a:ext cx="3312368" cy="358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09120"/>
            <a:ext cx="8783960" cy="2088232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Беседа о мордовских обычаях, календарных праздниках мордвы: </a:t>
            </a:r>
            <a:br>
              <a:rPr lang="ru-RU" sz="2400" b="1" dirty="0"/>
            </a:br>
            <a:r>
              <a:rPr lang="ru-RU" sz="2400" b="1" i="1" dirty="0" smtClean="0"/>
              <a:t>Цель: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 </a:t>
            </a:r>
            <a:r>
              <a:rPr lang="ru-RU" sz="2400" dirty="0"/>
              <a:t>уточнить, систематизировать знания о мордовских обычаях, праздниках, соответствующей одежде</a:t>
            </a:r>
            <a:r>
              <a:rPr lang="ru-RU" sz="2400" dirty="0" smtClean="0"/>
              <a:t>. </a:t>
            </a:r>
          </a:p>
          <a:p>
            <a:r>
              <a:rPr lang="ru-RU" sz="2400" b="1" dirty="0" smtClean="0"/>
              <a:t>-</a:t>
            </a:r>
            <a:r>
              <a:rPr lang="ru-RU" sz="2400" dirty="0"/>
              <a:t>воспитывать любовь и уважение к мордовской культуре. </a:t>
            </a:r>
            <a:endParaRPr lang="ru-RU" sz="24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6" descr="D:\Документы\света\фото 21 марта\DSC027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0"/>
            <a:ext cx="5832648" cy="4373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861048"/>
            <a:ext cx="8229600" cy="176105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Рассматривание кукол в национальных костюмах: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b="1" i="1" dirty="0" smtClean="0"/>
              <a:t>Цель: </a:t>
            </a:r>
            <a:r>
              <a:rPr lang="ru-RU" dirty="0"/>
              <a:t>закрепить и систематизировать знания детей об основных частях </a:t>
            </a:r>
            <a:br>
              <a:rPr lang="ru-RU" dirty="0"/>
            </a:br>
            <a:r>
              <a:rPr lang="ru-RU" dirty="0"/>
              <a:t>национального костюма.</a:t>
            </a:r>
          </a:p>
          <a:p>
            <a:endParaRPr lang="ru-RU" dirty="0"/>
          </a:p>
        </p:txBody>
      </p:sp>
      <p:pic>
        <p:nvPicPr>
          <p:cNvPr id="2051" name="Picture 3" descr="D:\Документы\света\фото 21 марта\DSC02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260648"/>
            <a:ext cx="4164594" cy="3122958"/>
          </a:xfrm>
          <a:prstGeom prst="rect">
            <a:avLst/>
          </a:prstGeom>
          <a:noFill/>
        </p:spPr>
      </p:pic>
      <p:pic>
        <p:nvPicPr>
          <p:cNvPr id="2052" name="Picture 4" descr="D:\Документы\света\фото 21 марта\DSC027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88640"/>
            <a:ext cx="4466258" cy="334917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77072"/>
            <a:ext cx="7992888" cy="30243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300" b="1" dirty="0" smtClean="0"/>
              <a:t>                </a:t>
            </a:r>
            <a:r>
              <a:rPr lang="ru-RU" sz="4400" b="1" dirty="0" smtClean="0"/>
              <a:t>Дидактическая игра «национальный костюм»</a:t>
            </a:r>
            <a:endParaRPr lang="ru-RU" sz="3300" b="1" dirty="0" smtClean="0"/>
          </a:p>
          <a:p>
            <a:pPr>
              <a:lnSpc>
                <a:spcPct val="120000"/>
              </a:lnSpc>
            </a:pPr>
            <a:r>
              <a:rPr lang="ru-RU" sz="3800" b="1" i="1" dirty="0" smtClean="0"/>
              <a:t>Цель: </a:t>
            </a:r>
          </a:p>
          <a:p>
            <a:pPr>
              <a:lnSpc>
                <a:spcPct val="120000"/>
              </a:lnSpc>
              <a:buNone/>
            </a:pPr>
            <a:r>
              <a:rPr lang="ru-RU" sz="3800" b="1" i="1" dirty="0" smtClean="0"/>
              <a:t>        - </a:t>
            </a:r>
            <a:r>
              <a:rPr lang="ru-RU" sz="3800" dirty="0" smtClean="0"/>
              <a:t>Знакомство </a:t>
            </a:r>
            <a:r>
              <a:rPr lang="ru-RU" sz="3800" dirty="0"/>
              <a:t>с </a:t>
            </a:r>
            <a:r>
              <a:rPr lang="ru-RU" sz="3800" dirty="0" smtClean="0"/>
              <a:t>мордовским национальным костюмом, с  его характерными </a:t>
            </a:r>
            <a:r>
              <a:rPr lang="ru-RU" sz="3800" dirty="0"/>
              <a:t>особенностями, со значением каждого символа в орнаменте: 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/>
              <a:t>       - </a:t>
            </a:r>
            <a:r>
              <a:rPr lang="ru-RU" sz="3800" dirty="0"/>
              <a:t>познакомить детей с </a:t>
            </a:r>
            <a:r>
              <a:rPr lang="ru-RU" sz="3800" dirty="0" smtClean="0"/>
              <a:t>элементами орнамента на костюмах и его </a:t>
            </a:r>
            <a:r>
              <a:rPr lang="ru-RU" sz="3800" dirty="0"/>
              <a:t>характерными особенностями; со значением каждого символа в орнаменте; </a:t>
            </a:r>
            <a:br>
              <a:rPr lang="ru-RU" sz="3800" dirty="0"/>
            </a:br>
            <a:r>
              <a:rPr lang="ru-RU" sz="3800" dirty="0"/>
              <a:t>-воспитывать уважение к людям, создавшим красоту мордовского костюма.</a:t>
            </a:r>
          </a:p>
          <a:p>
            <a:endParaRPr lang="ru-RU" dirty="0"/>
          </a:p>
        </p:txBody>
      </p:sp>
      <p:pic>
        <p:nvPicPr>
          <p:cNvPr id="3074" name="Picture 2" descr="D:\Документы\света\фото 21 марта\DSC027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0"/>
            <a:ext cx="5472608" cy="4103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461</Words>
  <Application>Microsoft Office PowerPoint</Application>
  <PresentationFormat>Экран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      «Приобщение дошкольников     к истории, традициям, обычаям и культуре народов Поволжья» (Мордва)    Средняя группа МДОУ «Детский сад «кораблик» № 24»      Руководители проекта: Воспитатели Арутюнян С. Ю. Логинова И. Л.    Саратов 2014 год</vt:lpstr>
      <vt:lpstr>Слайд 2</vt:lpstr>
      <vt:lpstr>Слайд 3</vt:lpstr>
      <vt:lpstr>Гипотеза.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 и аня</dc:creator>
  <cp:lastModifiedBy>полина и аня</cp:lastModifiedBy>
  <cp:revision>23</cp:revision>
  <dcterms:created xsi:type="dcterms:W3CDTF">2014-03-25T16:06:34Z</dcterms:created>
  <dcterms:modified xsi:type="dcterms:W3CDTF">2015-02-01T17:37:20Z</dcterms:modified>
</cp:coreProperties>
</file>