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0CB-7F20-429B-8FBD-6E77EEDC766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4C29AB-636D-4D9E-9029-EA85559606B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0CB-7F20-429B-8FBD-6E77EEDC766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9AB-636D-4D9E-9029-EA8555960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0CB-7F20-429B-8FBD-6E77EEDC766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9AB-636D-4D9E-9029-EA8555960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0A70CB-7F20-429B-8FBD-6E77EEDC766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14C29AB-636D-4D9E-9029-EA85559606B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0CB-7F20-429B-8FBD-6E77EEDC766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9AB-636D-4D9E-9029-EA85559606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0CB-7F20-429B-8FBD-6E77EEDC766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9AB-636D-4D9E-9029-EA85559606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9AB-636D-4D9E-9029-EA85559606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0CB-7F20-429B-8FBD-6E77EEDC766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0CB-7F20-429B-8FBD-6E77EEDC766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9AB-636D-4D9E-9029-EA85559606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0CB-7F20-429B-8FBD-6E77EEDC766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29AB-636D-4D9E-9029-EA8555960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0A70CB-7F20-429B-8FBD-6E77EEDC766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4C29AB-636D-4D9E-9029-EA85559606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0CB-7F20-429B-8FBD-6E77EEDC766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4C29AB-636D-4D9E-9029-EA85559606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0A70CB-7F20-429B-8FBD-6E77EEDC766F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14C29AB-636D-4D9E-9029-EA85559606B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429132"/>
            <a:ext cx="3619496" cy="1643074"/>
          </a:xfrm>
        </p:spPr>
        <p:txBody>
          <a:bodyPr/>
          <a:lstStyle/>
          <a:p>
            <a:r>
              <a:rPr lang="ru-RU" dirty="0" smtClean="0"/>
              <a:t>Презентацию подготовила воспитатель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Витущенко</a:t>
            </a:r>
            <a:r>
              <a:rPr lang="ru-RU" dirty="0" smtClean="0"/>
              <a:t> В.И.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305800" cy="2143140"/>
          </a:xfrm>
        </p:spPr>
        <p:txBody>
          <a:bodyPr/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ород мой родной 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1780" y="1142984"/>
            <a:ext cx="348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ЭНГЕЛЬС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Technician\Desktop\1283100163_naberezhn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2"/>
            <a:ext cx="507209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4637" y="270080"/>
            <a:ext cx="8646963" cy="623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nician\Desktop\1256227905_15-kopi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857232"/>
            <a:ext cx="5357850" cy="450059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1997 году  был принят первый герб города Энгельса. В 2000 году были внесены изменения в соответствии с правилами геральдики и с тех пор он представляет собой  золотой геральдический щит  с изображением чёрного быка, несущего красную солонку с  серебряной горкой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соли в знак того, что </a:t>
            </a:r>
            <a:r>
              <a:rPr lang="ru-RU" sz="2000" b="1" dirty="0" smtClean="0">
                <a:solidFill>
                  <a:schemeClr val="bg1"/>
                </a:solidFill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</a:rPr>
              <a:t>окровска я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Слобода  была основана как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важный перевалочный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пункт на «великом соляном пути» 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              доставки соли на быках с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озера </a:t>
            </a:r>
            <a:r>
              <a:rPr lang="ru-RU" sz="2000" b="1" dirty="0" smtClean="0">
                <a:solidFill>
                  <a:schemeClr val="bg1"/>
                </a:solidFill>
              </a:rPr>
              <a:t>Э</a:t>
            </a:r>
            <a:r>
              <a:rPr lang="ru-RU" sz="2000" b="1" dirty="0" smtClean="0">
                <a:solidFill>
                  <a:schemeClr val="bg1"/>
                </a:solidFill>
              </a:rPr>
              <a:t>льтон.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90087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nician\Desktop\1256227905_15-kopi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1571612"/>
            <a:ext cx="5429288" cy="3929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 преддверии празднования 255-летия основания города Покровска – Энгельса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встал вопрос, чтобы у нашего муниципального образования , как  и  у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многих других городов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России был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не только свой герб,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но и флаг.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286676" cy="484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nician\Desktop\1256227905_15-kopi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72560" cy="64294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1285860"/>
            <a:ext cx="5000660" cy="3929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12 июня 2003 года в городе на месте, где сходились великие пути  солевозов был торжественно открыт памятник – символ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нашего города: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бык с чашей соли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на спине.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17885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nician\Desktop\1256227905_15-kopi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1"/>
            <a:ext cx="8715436" cy="642942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857232"/>
            <a:ext cx="5357850" cy="40719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Кто у нас не бывал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И кто </a:t>
            </a:r>
            <a:r>
              <a:rPr lang="ru-RU" sz="3200" b="1" dirty="0" smtClean="0">
                <a:solidFill>
                  <a:schemeClr val="bg1"/>
                </a:solidFill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</a:rPr>
              <a:t>олги не видал,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Всех мы рады пригласить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В город </a:t>
            </a:r>
            <a:r>
              <a:rPr lang="ru-RU" sz="3200" b="1" dirty="0" smtClean="0">
                <a:solidFill>
                  <a:schemeClr val="bg1"/>
                </a:solidFill>
              </a:rPr>
              <a:t>Э</a:t>
            </a:r>
            <a:r>
              <a:rPr lang="ru-RU" sz="3200" b="1" dirty="0" smtClean="0">
                <a:solidFill>
                  <a:schemeClr val="bg1"/>
                </a:solidFill>
              </a:rPr>
              <a:t>нгельс  погостить!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357562"/>
            <a:ext cx="4357719" cy="29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4953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642918"/>
            <a:ext cx="385335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876"/>
            <a:ext cx="3840477" cy="257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5106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210176" y="2862264"/>
            <a:ext cx="28479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3714776" cy="247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642918"/>
            <a:ext cx="3910010" cy="261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357298"/>
            <a:ext cx="5286412" cy="36433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Город Энгельс </a:t>
            </a:r>
            <a:r>
              <a:rPr lang="ru-RU" sz="3200" b="1" dirty="0" smtClean="0">
                <a:solidFill>
                  <a:schemeClr val="bg1"/>
                </a:solidFill>
              </a:rPr>
              <a:t>С</a:t>
            </a:r>
            <a:r>
              <a:rPr lang="ru-RU" sz="3200" b="1" dirty="0" smtClean="0">
                <a:solidFill>
                  <a:schemeClr val="bg1"/>
                </a:solidFill>
              </a:rPr>
              <a:t>аратовской области расположен на левом берегу реки Волги, в 7 км.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 от областного  центра,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с которым связан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тремя мостами.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nician\Desktop\666040-721979906e9ce50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Железнодорожный мост в районе </a:t>
            </a:r>
            <a:r>
              <a:rPr lang="ru-RU" sz="4000" dirty="0" err="1" smtClean="0">
                <a:solidFill>
                  <a:srgbClr val="0070C0"/>
                </a:solidFill>
              </a:rPr>
              <a:t>Увека</a:t>
            </a:r>
            <a:r>
              <a:rPr lang="ru-RU" sz="4000" dirty="0" smtClean="0">
                <a:solidFill>
                  <a:srgbClr val="0070C0"/>
                </a:solidFill>
              </a:rPr>
              <a:t> (построен в 1935г.)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Technician\Desktop\128702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001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Старый автодорожный мост (построен в 1965г.)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Technician\Desktop\0_7d98f_7859d007_-1-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7423785" cy="3629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Новый автодорожный мост 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 (построен в 200о г.)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Technician\Desktop\1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500858" cy="4324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644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1142984"/>
            <a:ext cx="5286412" cy="400052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  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До сих пор не утихают споры краеведов  с учёными о дате основания поселения . Легенды которые использовали  </a:t>
            </a:r>
            <a:r>
              <a:rPr lang="ru-RU" sz="2000" b="1" dirty="0" err="1" smtClean="0">
                <a:solidFill>
                  <a:schemeClr val="bg1"/>
                </a:solidFill>
              </a:rPr>
              <a:t>священо</a:t>
            </a:r>
            <a:r>
              <a:rPr lang="ru-RU" sz="2000" b="1" dirty="0" smtClean="0">
                <a:solidFill>
                  <a:schemeClr val="bg1"/>
                </a:solidFill>
              </a:rPr>
              <a:t> служители, путешественники ,изучающие его историю говорят о том, что на землях дарованных </a:t>
            </a:r>
            <a:r>
              <a:rPr lang="ru-RU" sz="2000" b="1" dirty="0" smtClean="0">
                <a:solidFill>
                  <a:schemeClr val="bg1"/>
                </a:solidFill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</a:rPr>
              <a:t>етром </a:t>
            </a:r>
            <a:r>
              <a:rPr sz="2000" b="1" smtClean="0">
                <a:solidFill>
                  <a:schemeClr val="bg1"/>
                </a:solidFill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</a:rPr>
              <a:t> городу Саратову в 1701 году, были основаны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Новые Бакуры задолго до 1747 года. Поскольку документального подтверждения не обнаружено., принято  считать 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официальной точку  зрения учёных  о том,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что история Слободы Покровской  связана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с </a:t>
            </a:r>
            <a:r>
              <a:rPr lang="ru-RU" sz="2000" b="1" dirty="0" err="1" smtClean="0">
                <a:solidFill>
                  <a:schemeClr val="bg1"/>
                </a:solidFill>
              </a:rPr>
              <a:t>соледобычей</a:t>
            </a:r>
            <a:r>
              <a:rPr lang="ru-RU" sz="2000" b="1" dirty="0" smtClean="0">
                <a:solidFill>
                  <a:schemeClr val="bg1"/>
                </a:solidFill>
              </a:rPr>
              <a:t>,  </a:t>
            </a:r>
            <a:r>
              <a:rPr lang="ru-RU" sz="2000" b="1" dirty="0" err="1" smtClean="0">
                <a:solidFill>
                  <a:schemeClr val="bg1"/>
                </a:solidFill>
              </a:rPr>
              <a:t>с</a:t>
            </a:r>
            <a:r>
              <a:rPr lang="ru-RU" sz="2000" b="1" dirty="0" smtClean="0">
                <a:solidFill>
                  <a:schemeClr val="bg1"/>
                </a:solidFill>
              </a:rPr>
              <a:t>  озером  </a:t>
            </a:r>
            <a:r>
              <a:rPr lang="ru-RU" sz="2000" b="1" dirty="0" err="1" smtClean="0">
                <a:solidFill>
                  <a:schemeClr val="bg1"/>
                </a:solidFill>
              </a:rPr>
              <a:t>Алты-Нор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            золотым озером, известным нам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                        ныне   как  озеро  Эльтон.                                     </a:t>
            </a:r>
            <a:r>
              <a:rPr lang="ru-RU" sz="2000" b="1" dirty="0" smtClean="0">
                <a:solidFill>
                  <a:srgbClr val="0070C0"/>
                </a:solidFill>
              </a:rPr>
              <a:t>               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93859">
            <a:off x="440553" y="4703544"/>
            <a:ext cx="2573756" cy="171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93859">
            <a:off x="448719" y="4702289"/>
            <a:ext cx="2573756" cy="171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397367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nician\Desktop\1256227905_15-kopi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1142984"/>
            <a:ext cx="5000660" cy="41434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Январе 1747 года Указом Сената в России была </a:t>
            </a:r>
            <a:r>
              <a:rPr lang="ru-RU" sz="2000" b="1" dirty="0" err="1" smtClean="0">
                <a:solidFill>
                  <a:schemeClr val="bg1"/>
                </a:solidFill>
              </a:rPr>
              <a:t>установл</a:t>
            </a:r>
            <a:r>
              <a:rPr lang="ru-RU" sz="2000" b="1" dirty="0" smtClean="0">
                <a:solidFill>
                  <a:schemeClr val="bg1"/>
                </a:solidFill>
              </a:rPr>
              <a:t> на монополия на добычу соли. Подполковнику Н. </a:t>
            </a:r>
            <a:r>
              <a:rPr lang="ru-RU" sz="2000" b="1" dirty="0" err="1" smtClean="0">
                <a:solidFill>
                  <a:schemeClr val="bg1"/>
                </a:solidFill>
              </a:rPr>
              <a:t>Чемодурову</a:t>
            </a:r>
            <a:r>
              <a:rPr lang="ru-RU" sz="2000" b="1" dirty="0" smtClean="0">
                <a:solidFill>
                  <a:schemeClr val="bg1"/>
                </a:solidFill>
              </a:rPr>
              <a:t> надлежало заняться её вывозом с озера  </a:t>
            </a:r>
            <a:r>
              <a:rPr lang="ru-RU" sz="2000" b="1" dirty="0" smtClean="0">
                <a:solidFill>
                  <a:schemeClr val="bg1"/>
                </a:solidFill>
              </a:rPr>
              <a:t>Э</a:t>
            </a:r>
            <a:r>
              <a:rPr lang="ru-RU" sz="2000" b="1" dirty="0" smtClean="0">
                <a:solidFill>
                  <a:schemeClr val="bg1"/>
                </a:solidFill>
              </a:rPr>
              <a:t>льтон . Внимание </a:t>
            </a:r>
            <a:r>
              <a:rPr lang="ru-RU" sz="2000" b="1" dirty="0" err="1" smtClean="0">
                <a:solidFill>
                  <a:schemeClr val="bg1"/>
                </a:solidFill>
              </a:rPr>
              <a:t>Чемодурова</a:t>
            </a:r>
            <a:r>
              <a:rPr lang="ru-RU" sz="2000" b="1" dirty="0" smtClean="0">
                <a:solidFill>
                  <a:schemeClr val="bg1"/>
                </a:solidFill>
              </a:rPr>
              <a:t>  привлекли удобные гавани близь русла к  левому берегу  реки  «на Волге против Саратова», где в августе 1747 года он заложил  Саратовский </a:t>
            </a:r>
            <a:r>
              <a:rPr lang="ru-RU" sz="2000" b="1" dirty="0" smtClean="0">
                <a:solidFill>
                  <a:schemeClr val="bg1"/>
                </a:solidFill>
              </a:rPr>
              <a:t>Л</a:t>
            </a:r>
            <a:r>
              <a:rPr lang="ru-RU" sz="2000" b="1" dirty="0" smtClean="0">
                <a:solidFill>
                  <a:schemeClr val="bg1"/>
                </a:solidFill>
              </a:rPr>
              <a:t>уговой городок.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С лугового посёлка 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ведёт своё летоисчисление  город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Покровск. В октябре 1931 года Покровск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      был переименован в город </a:t>
            </a:r>
            <a:r>
              <a:rPr lang="ru-RU" sz="2000" b="1" dirty="0" smtClean="0">
                <a:solidFill>
                  <a:schemeClr val="bg1"/>
                </a:solidFill>
              </a:rPr>
              <a:t>Э</a:t>
            </a:r>
            <a:r>
              <a:rPr lang="ru-RU" sz="2000" b="1" dirty="0" smtClean="0">
                <a:solidFill>
                  <a:schemeClr val="bg1"/>
                </a:solidFill>
              </a:rPr>
              <a:t>нгельс 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112</TotalTime>
  <Words>180</Words>
  <Application>Microsoft Office PowerPoint</Application>
  <PresentationFormat>Экран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город мой родной </vt:lpstr>
      <vt:lpstr>Город Энгельс Саратовской области расположен на левом берегу реки Волги, в 7 км.  от областного  центра,  с которым связан  тремя мостами.</vt:lpstr>
      <vt:lpstr>Слайд 3</vt:lpstr>
      <vt:lpstr>Железнодорожный мост в районе Увека (построен в 1935г.)</vt:lpstr>
      <vt:lpstr>Старый автодорожный мост (построен в 1965г.) </vt:lpstr>
      <vt:lpstr>Новый автодорожный мост   (построен в 200о г.)</vt:lpstr>
      <vt:lpstr>        До сих пор не утихают споры краеведов  с учёными о дате основания поселения . Легенды которые использовали  священо служители, путешественники ,изучающие его историю говорят о том, что на землях дарованных Петром I городу Саратову в 1701 году, были основаны  Новые Бакуры задолго до 1747 года. Поскольку документального подтверждения не обнаружено., принято  считать   официальной точку  зрения учёных  о том,   что история Слободы Покровской  связана  с соледобычей,  с  озером  Алты-Нор –               золотым озером, известным нам                           ныне   как  озеро  Эльтон.                                                     </vt:lpstr>
      <vt:lpstr>Слайд 8</vt:lpstr>
      <vt:lpstr>В Январе 1747 года Указом Сената в России была установл на монополия на добычу соли. Подполковнику Н. Чемодурову надлежало заняться её вывозом с озера  Эльтон . Внимание Чемодурова  привлекли удобные гавани близь русла к  левому берегу  реки  «на Волге против Саратова», где в августе 1747 года он заложил  Саратовский Луговой городок.  С лугового посёлка   ведёт своё летоисчисление  город  Покровск. В октябре 1931 года Покровск         был переименован в город Энгельс .</vt:lpstr>
      <vt:lpstr>Слайд 10</vt:lpstr>
      <vt:lpstr>В 1997 году  был принят первый герб города Энгельса. В 2000 году были внесены изменения в соответствии с правилами геральдики и с тех пор он представляет собой  золотой геральдический щит  с изображением чёрного быка, несущего красную солонку с  серебряной горкой  соли в знак того, что Покровска я  Слобода  была основана как  важный перевалочный  пункт на «великом соляном пути»                  доставки соли на быках с                                  озера Эльтон.</vt:lpstr>
      <vt:lpstr>Слайд 12</vt:lpstr>
      <vt:lpstr>В преддверии празднования 255-летия основания города Покровска – Энгельса  встал вопрос, чтобы у нашего муниципального образования , как  и  у  многих других городов  России был  не только свой герб,  но и флаг.</vt:lpstr>
      <vt:lpstr>Слайд 14</vt:lpstr>
      <vt:lpstr>12 июня 2003 года в городе на месте, где сходились великие пути  солевозов был торжественно открыт памятник – символ   нашего города:  бык с чашей соли  на спине.</vt:lpstr>
      <vt:lpstr>Слайд 16</vt:lpstr>
      <vt:lpstr>Кто у нас не бывал И кто Волги не видал, Всех мы рады пригласить В город Энгельс  погостить!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мой родной</dc:title>
  <dc:creator>Technician</dc:creator>
  <cp:lastModifiedBy>Technician</cp:lastModifiedBy>
  <cp:revision>12</cp:revision>
  <dcterms:created xsi:type="dcterms:W3CDTF">2015-01-31T16:04:08Z</dcterms:created>
  <dcterms:modified xsi:type="dcterms:W3CDTF">2015-01-31T17:56:59Z</dcterms:modified>
</cp:coreProperties>
</file>