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3" r:id="rId5"/>
    <p:sldId id="257" r:id="rId6"/>
    <p:sldId id="264" r:id="rId7"/>
    <p:sldId id="258" r:id="rId8"/>
    <p:sldId id="259" r:id="rId9"/>
    <p:sldId id="260" r:id="rId10"/>
    <p:sldId id="265" r:id="rId11"/>
    <p:sldId id="261" r:id="rId12"/>
    <p:sldId id="267" r:id="rId13"/>
    <p:sldId id="262" r:id="rId14"/>
    <p:sldId id="263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1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E9C8C-2EBB-4A77-9488-510AA75AE00C}" type="datetimeFigureOut">
              <a:rPr lang="ru-RU" smtClean="0"/>
              <a:pPr/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975F4-78F0-4570-A42B-42BFFC51D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Пользователь\Рабочий стол\м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5009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572140"/>
            <a:ext cx="7558086" cy="104139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УХ ТЫ, МАСЛЕНИЦА!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0" name="Picture 4" descr="Ух ты масленица ! - Пусть праздник будет каждый день!- я.ру"/>
          <p:cNvPicPr>
            <a:picLocks noChangeAspect="1" noChangeArrowheads="1"/>
          </p:cNvPicPr>
          <p:nvPr/>
        </p:nvPicPr>
        <p:blipFill>
          <a:blip r:embed="rId3"/>
          <a:srcRect t="4286"/>
          <a:stretch>
            <a:fillRect/>
          </a:stretch>
        </p:blipFill>
        <p:spPr bwMode="auto">
          <a:xfrm>
            <a:off x="428596" y="357166"/>
            <a:ext cx="4621507" cy="6143668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786314" y="285728"/>
            <a:ext cx="4043362" cy="621510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горах покататься, в блинах поваляться. 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На Масленой повеселись, да блинком угостись 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Масленница</a:t>
            </a: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семь дней гуляет 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Не житье - бытье, а Масленица 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Блинцы</a:t>
            </a: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блинчики, блины, как колеса у Весны 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Масленица идет, блин да мед несет</a:t>
            </a:r>
            <a:r>
              <a:rPr lang="ru-RU" sz="9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Пятница- </a:t>
            </a:r>
            <a:r>
              <a:rPr lang="ru-RU" sz="3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«Тёщин 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вечерок»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Все ходя в гости  к бабушкам и угощаются блинами</a:t>
            </a:r>
            <a:r>
              <a:rPr lang="ru-RU" sz="3100" dirty="0" smtClean="0"/>
              <a:t>.</a:t>
            </a:r>
            <a:r>
              <a:rPr lang="ru-RU" dirty="0"/>
              <a:t> </a:t>
            </a:r>
          </a:p>
        </p:txBody>
      </p:sp>
      <p:pic>
        <p:nvPicPr>
          <p:cNvPr id="18434" name="Picture 2" descr="масленница Записи с меткой масленница Дневник Валентины Васильевны Мингалёвой : LiveInternet - Российский Сервис Онлайн-Дневни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85860"/>
            <a:ext cx="3714776" cy="466322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8436" name="Picture 4" descr="третийденьмасленицы - IVONA"/>
          <p:cNvPicPr>
            <a:picLocks noChangeAspect="1" noChangeArrowheads="1"/>
          </p:cNvPicPr>
          <p:nvPr/>
        </p:nvPicPr>
        <p:blipFill>
          <a:blip r:embed="rId4"/>
          <a:srcRect l="8333" r="6250"/>
          <a:stretch>
            <a:fillRect/>
          </a:stretch>
        </p:blipFill>
        <p:spPr bwMode="auto">
          <a:xfrm>
            <a:off x="4786314" y="3204232"/>
            <a:ext cx="4246359" cy="352137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8440" name="Picture 8" descr="Масленица, Прощёное Воскресенье - стихи, поздравления - Любимые стихи, красивые стро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3881450"/>
            <a:ext cx="2196694" cy="297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 Масленицей стихи Открытки, красивые Открытки про любовь и отношения, Открытки со словами о любви"/>
          <p:cNvPicPr>
            <a:picLocks noChangeAspect="1" noChangeArrowheads="1"/>
          </p:cNvPicPr>
          <p:nvPr/>
        </p:nvPicPr>
        <p:blipFill>
          <a:blip r:embed="rId2"/>
          <a:srcRect b="5101"/>
          <a:stretch>
            <a:fillRect/>
          </a:stretch>
        </p:blipFill>
        <p:spPr bwMode="auto">
          <a:xfrm>
            <a:off x="142844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Суббота- «</a:t>
            </a:r>
            <a:r>
              <a:rPr lang="ru-RU" sz="31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Золовкины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посиделки» </a:t>
            </a:r>
            <a:b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Родные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 гости к друг другу ходят, долго сидят, много едят и разговаривают</a:t>
            </a:r>
            <a:r>
              <a:rPr lang="ru-RU" dirty="0"/>
              <a:t>. </a:t>
            </a:r>
            <a:br>
              <a:rPr lang="ru-RU" dirty="0"/>
            </a:br>
            <a:endParaRPr lang="ru-RU" dirty="0"/>
          </a:p>
        </p:txBody>
      </p:sp>
      <p:pic>
        <p:nvPicPr>
          <p:cNvPr id="17416" name="Picture 8" descr="Красочные фразы,благодарности для комментариев+код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43050"/>
            <a:ext cx="3857652" cy="4857784"/>
          </a:xfrm>
          <a:prstGeom prst="rect">
            <a:avLst/>
          </a:prstGeom>
          <a:noFill/>
        </p:spPr>
      </p:pic>
      <p:pic>
        <p:nvPicPr>
          <p:cNvPr id="17418" name="Picture 10" descr="Форум Костромских Джедаев / Наша маленькая компния &quot;УЮТ без ругани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643438" y="1643050"/>
            <a:ext cx="421484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Воскресенье-«Прощёный день».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друг у друга прощения просят </a:t>
            </a:r>
          </a:p>
        </p:txBody>
      </p:sp>
      <p:pic>
        <p:nvPicPr>
          <p:cNvPr id="16386" name="Picture 2" descr="Картинки добавленные пользователем: Мисс Капри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00108"/>
            <a:ext cx="5619756" cy="561975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рощеное воскресенье.Пусть завтра чистый день настанет.Масленица. Обсуждение на LiveInternet - Российский Сервис Онлайн-Дневни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Анимированные фоны!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pic>
        <p:nvPicPr>
          <p:cNvPr id="27650" name="Picture 2" descr="Под Новый Год каждый, даже самый последний скептик, верит в чудо - 24 May 2013 - Blog - Riksof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0"/>
            <a:ext cx="5376867" cy="685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МАСЛЕНИЦА ЗИМУ ПРОВОЖАЕТ!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Пользователь\Рабочий стол\весн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54"/>
          </a:xfrm>
          <a:prstGeom prst="rect">
            <a:avLst/>
          </a:prstGeom>
          <a:noFill/>
        </p:spPr>
      </p:pic>
      <p:pic>
        <p:nvPicPr>
          <p:cNvPr id="29700" name="Picture 4" descr="Ну вот и кончилась зима,весну встречает детвора!"/>
          <p:cNvPicPr>
            <a:picLocks noChangeAspect="1" noChangeArrowheads="1"/>
          </p:cNvPicPr>
          <p:nvPr/>
        </p:nvPicPr>
        <p:blipFill>
          <a:blip r:embed="rId3"/>
          <a:srcRect t="12417"/>
          <a:stretch>
            <a:fillRect/>
          </a:stretch>
        </p:blipFill>
        <p:spPr bwMode="auto">
          <a:xfrm>
            <a:off x="1357290" y="0"/>
            <a:ext cx="6572296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Пользователь\Рабочий стол\весн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54"/>
          </a:xfrm>
          <a:prstGeom prst="rect">
            <a:avLst/>
          </a:prstGeom>
          <a:noFill/>
        </p:spPr>
      </p:pic>
      <p:pic>
        <p:nvPicPr>
          <p:cNvPr id="30722" name="Picture 2" descr="Картинка девушка c тюльпанами в русском национальном костюме с анимацией короны открытка С праздником 8 Марта С международным ж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57166"/>
            <a:ext cx="5572164" cy="671514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543956" cy="78581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МАСЛЕНИЦУ  ПРОВОЖАЕМ –                                     ВЕСНУ ВСТРЕЧАЕМ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Понедельник- «Встреча</a:t>
            </a: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В этот день Масленицу встречали. В деревнях делали чучело Масленицы, начинали печь блины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2" name="Picture 4" descr="VTimashevske.ru : официальный Информационный портал города Тимашевск : - Шестой день Масленицы: Золовкины посиделки - В Тимашев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4357718" cy="3643338"/>
          </a:xfrm>
          <a:prstGeom prst="snip1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Масленица 2013 - веселые проводы зимы (3 фото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357562"/>
            <a:ext cx="4929221" cy="3286148"/>
          </a:xfrm>
          <a:prstGeom prst="snip2Diag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1285860"/>
            <a:ext cx="3714744" cy="357189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 прощай, масленица! Прощай щедрая!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Масленицу встречаем –весну зазываем!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Масленичная неделя по дням - Стихи к Масленице короткие о каждом дне Масленичной недели. Обсуждение на LiveInternet - Российс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0"/>
            <a:ext cx="4857784" cy="5852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Вторник-  «</a:t>
            </a:r>
            <a:r>
              <a:rPr lang="ru-RU" sz="31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Заигрыш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Ряженные ходили по домам и заводили игры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ТВЕРСКОЙ УЗОР - Русское традиционное искусство - Куклы ручно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00108"/>
            <a:ext cx="7595649" cy="573234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Среда-</a:t>
            </a:r>
            <a:r>
              <a:rPr lang="ru-RU" sz="31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«Лакомка»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 этот день съедали много  сладостей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Друзья мои - с масленице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71612"/>
            <a:ext cx="747962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тепло Скачать фотограф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Четверг «Разгуляй» 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Возили  масленицу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колядовали.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Строили и штурмовали крепости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Русская Масленица Океан мелочей: уют в доме, дети, праздники, подарки, модные вещи, кулинария, досу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000372"/>
            <a:ext cx="4868775" cy="3516339"/>
          </a:xfrm>
          <a:prstGeom prst="snip2Diag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62" name="Picture 6" descr="Ресторан ВАРВАР в Иркутске. Клуб Любителей Мяса. Новости и акц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4214810" cy="3848306"/>
          </a:xfrm>
          <a:prstGeom prst="snip1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54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УХ ТЫ, МАСЛЕНИЦА!</vt:lpstr>
      <vt:lpstr>МАСЛЕНИЦА ЗИМУ ПРОВОЖАЕТ!</vt:lpstr>
      <vt:lpstr>Слайд 3</vt:lpstr>
      <vt:lpstr>МАСЛЕНИЦУ  ПРОВОЖАЕМ –                                     ВЕСНУ ВСТРЕЧАЕМ!</vt:lpstr>
      <vt:lpstr>Понедельник- «Встреча»  В этот день Масленицу встречали. В деревнях делали чучело Масленицы, начинали печь блины.</vt:lpstr>
      <vt:lpstr>Ты прощай, масленица! Прощай щедрая! Масленицу встречаем –весну зазываем!</vt:lpstr>
      <vt:lpstr>Вторник-  «Заигрыш».  Ряженные ходили по домам и заводили игры </vt:lpstr>
      <vt:lpstr>Среда- «Лакомка»  В этот день съедали много  сладостей</vt:lpstr>
      <vt:lpstr>Четверг «Разгуляй»  Возили  масленицу, колядовали.                                      Строили и штурмовали крепости</vt:lpstr>
      <vt:lpstr>Слайд 10</vt:lpstr>
      <vt:lpstr>Пятница- «Тёщин вечерок» Все ходя в гости  к бабушкам и угощаются блинами. </vt:lpstr>
      <vt:lpstr>Слайд 12</vt:lpstr>
      <vt:lpstr>Суббота- «Золовкины посиделки»  Родные в гости к друг другу ходят, долго сидят, много едят и разговаривают.  </vt:lpstr>
      <vt:lpstr>Воскресенье-«Прощёный день». Все друг у друга прощения просят 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23</cp:revision>
  <dcterms:created xsi:type="dcterms:W3CDTF">2015-02-14T13:46:48Z</dcterms:created>
  <dcterms:modified xsi:type="dcterms:W3CDTF">2015-02-14T17:36:39Z</dcterms:modified>
</cp:coreProperties>
</file>