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2B6C-F42E-4B59-9727-1A2E0E36F0EC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A57EA-DF8C-4F9B-BD7E-0B55634A07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МБДОУ «Березовский детский сад №4»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Ассоциация молодых педагогов Красноярского края. Молодежные профессиональные педагогические игры (МППИ)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Выполнила: Евдокимова М.С.                          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педагогического вызова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7772400" cy="5429264"/>
          </a:xfrm>
        </p:spPr>
        <p:txBody>
          <a:bodyPr>
            <a:normAutofit fontScale="92500"/>
          </a:bodyPr>
          <a:lstStyle/>
          <a:p>
            <a:pPr marL="1885950" lvl="3" indent="-514350" algn="l">
              <a:buAutoNum type="arabicPeriod"/>
            </a:pPr>
            <a:r>
              <a:rPr lang="ru-RU" sz="3000" dirty="0" smtClean="0">
                <a:solidFill>
                  <a:schemeClr val="tx1"/>
                </a:solidFill>
              </a:rPr>
              <a:t>Замысел (постановка цели, </a:t>
            </a:r>
            <a:r>
              <a:rPr lang="ru-RU" sz="2800" dirty="0" smtClean="0">
                <a:solidFill>
                  <a:schemeClr val="tx1"/>
                </a:solidFill>
              </a:rPr>
              <a:t>определение для чего производятся те или иные действия)</a:t>
            </a:r>
          </a:p>
          <a:p>
            <a:pPr marL="1885950" lvl="3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Конфликт (решение противоречий для дальнейшего развития сюжета)</a:t>
            </a:r>
          </a:p>
          <a:p>
            <a:pPr marL="1885950" lvl="3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Сценарий (построение педагогического процесса для осуществления замысла)</a:t>
            </a:r>
          </a:p>
          <a:p>
            <a:pPr marL="1885950" lvl="3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Реализация (собственно педагогические приемы , манипуляции, действия)</a:t>
            </a:r>
          </a:p>
          <a:p>
            <a:pPr marL="1885950" lvl="3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Связка: замысел – реализация (прослеживание ответной реакции на наш замысел, рефлексия)</a:t>
            </a:r>
          </a:p>
          <a:p>
            <a:pPr marL="1885950" lvl="3" indent="-514350" algn="l">
              <a:buAutoNum type="arabicPeriod"/>
            </a:pP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Ассоциация молодых педагогов</a:t>
            </a:r>
            <a:br>
              <a:rPr lang="ru-RU" dirty="0" smtClean="0"/>
            </a:br>
            <a:r>
              <a:rPr lang="ru-RU" dirty="0" smtClean="0"/>
              <a:t>(описание)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421484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возможность участвовать в педагогических играх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 возможность поступить в интернатуру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 ресурс правовой, материальной, статусной поддержки педагогов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 пространство для общения молодых специалистов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Молодежные профессиональные педагогические игры (МППИ)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Цель-</a:t>
            </a: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систематическое профессиональное самосовершенствование и формирование педагогической компетенции через ряд испытаний </a:t>
            </a:r>
            <a:r>
              <a:rPr lang="ru-RU" sz="2800" dirty="0" err="1" smtClean="0">
                <a:solidFill>
                  <a:schemeClr val="tx1"/>
                </a:solidFill>
              </a:rPr>
              <a:t>тренингового</a:t>
            </a:r>
            <a:r>
              <a:rPr lang="ru-RU" sz="2800" dirty="0" smtClean="0">
                <a:solidFill>
                  <a:schemeClr val="tx1"/>
                </a:solidFill>
              </a:rPr>
              <a:t> и состязательного характера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500066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 привлечение молодых педагогов для участия в состязаниях</a:t>
            </a:r>
          </a:p>
          <a:p>
            <a:pPr algn="l">
              <a:buFontTx/>
              <a:buChar char="-"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формирование и развитие </a:t>
            </a:r>
            <a:r>
              <a:rPr lang="ru-RU" sz="2800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800" dirty="0" smtClean="0">
                <a:solidFill>
                  <a:schemeClr val="tx1"/>
                </a:solidFill>
              </a:rPr>
              <a:t> компетенций через систему тренингов, в процессе состязаний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 формирование рейтинга молодых педагогов по итогам педагогических игр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/>
          <a:lstStyle/>
          <a:p>
            <a:r>
              <a:rPr lang="ru-RU" dirty="0" smtClean="0"/>
              <a:t>Лиги МППИ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857652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Лига «</a:t>
            </a:r>
            <a:r>
              <a:rPr lang="ru-RU" sz="2800" dirty="0" err="1" smtClean="0">
                <a:solidFill>
                  <a:schemeClr val="tx1"/>
                </a:solidFill>
              </a:rPr>
              <a:t>Командодействия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Лига «Критическое мышление»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 Лига «</a:t>
            </a:r>
            <a:r>
              <a:rPr lang="ru-RU" sz="2800" dirty="0" err="1" smtClean="0">
                <a:solidFill>
                  <a:schemeClr val="tx1"/>
                </a:solidFill>
              </a:rPr>
              <a:t>Режессирования</a:t>
            </a:r>
            <a:r>
              <a:rPr lang="ru-RU" sz="2800" dirty="0" smtClean="0">
                <a:solidFill>
                  <a:schemeClr val="tx1"/>
                </a:solidFill>
              </a:rPr>
              <a:t> педагогического вызова»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/>
          <a:lstStyle/>
          <a:p>
            <a:r>
              <a:rPr lang="ru-RU" dirty="0" smtClean="0"/>
              <a:t>Лига «</a:t>
            </a:r>
            <a:r>
              <a:rPr lang="ru-RU" dirty="0" err="1" smtClean="0"/>
              <a:t>Командодействия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400052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Цель- стимулирование появления коллективно-распределительных действий как наиболее продуктивных для решения поставленной задачи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Лига «Критическое мышление»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428868"/>
            <a:ext cx="7043742" cy="33242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Цель- развитие умения встать на позицию другого человека и из нее увидеть ситуацию, выделять сильные и слабые стороны, использовать сильные стороны для решения возникших ситуаций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Лига «</a:t>
            </a:r>
            <a:r>
              <a:rPr lang="ru-RU" dirty="0" err="1"/>
              <a:t>Р</a:t>
            </a:r>
            <a:r>
              <a:rPr lang="ru-RU" dirty="0" err="1" smtClean="0"/>
              <a:t>ежессирования</a:t>
            </a:r>
            <a:r>
              <a:rPr lang="ru-RU" dirty="0" smtClean="0"/>
              <a:t> педагогического вызова»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Цель- развитие умения планировать и реализовывать содержательный вызов по отношению к другому на различном материале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/>
          <a:lstStyle/>
          <a:p>
            <a:r>
              <a:rPr lang="ru-RU" dirty="0" smtClean="0"/>
              <a:t>Цель педагогического вызова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/>
          </a:bodyPr>
          <a:lstStyle/>
          <a:p>
            <a:pPr marL="0" lvl="8"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 из ребенка сделать ученика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marL="0" lvl="8" algn="l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мотивация ученика на учение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МБДОУ «Березовский детский сад №4»</vt:lpstr>
      <vt:lpstr>Ассоциация молодых педагогов (описание)</vt:lpstr>
      <vt:lpstr>Молодежные профессиональные педагогические игры (МППИ)</vt:lpstr>
      <vt:lpstr>Задачи</vt:lpstr>
      <vt:lpstr>Лиги МППИ</vt:lpstr>
      <vt:lpstr>Лига «Командодействия»</vt:lpstr>
      <vt:lpstr>Лига «Критическое мышление»</vt:lpstr>
      <vt:lpstr>Лига «Режессирования педагогического вызова»</vt:lpstr>
      <vt:lpstr>Цель педагогического вызова</vt:lpstr>
      <vt:lpstr>Этапы педагогического вызова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10</cp:revision>
  <dcterms:created xsi:type="dcterms:W3CDTF">2014-04-01T10:05:13Z</dcterms:created>
  <dcterms:modified xsi:type="dcterms:W3CDTF">2014-04-01T11:41:47Z</dcterms:modified>
</cp:coreProperties>
</file>