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71" r:id="rId4"/>
    <p:sldId id="273" r:id="rId5"/>
    <p:sldId id="274" r:id="rId6"/>
    <p:sldId id="276" r:id="rId7"/>
    <p:sldId id="267" r:id="rId8"/>
    <p:sldId id="268" r:id="rId9"/>
    <p:sldId id="269" r:id="rId10"/>
    <p:sldId id="270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C792-028C-44A8-9277-F36F2965FAD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3499-4C86-4454-B757-0FE3715BE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57\Desktop\презентации для занятий\шаблоны\59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236"/>
            <a:ext cx="9022080" cy="68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47260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МЫ РАДЫ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ПРИВЕТСТВОВАТЬ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ВАС!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62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714612" y="3083708"/>
            <a:ext cx="3000396" cy="3143272"/>
            <a:chOff x="3500430" y="1785926"/>
            <a:chExt cx="2500330" cy="2522637"/>
          </a:xfrm>
        </p:grpSpPr>
        <p:sp>
          <p:nvSpPr>
            <p:cNvPr id="4" name="Овал 3"/>
            <p:cNvSpPr/>
            <p:nvPr/>
          </p:nvSpPr>
          <p:spPr>
            <a:xfrm>
              <a:off x="4357686" y="3143248"/>
              <a:ext cx="142876" cy="1428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C:\Users\Сергей\Pictures\все подряд\игрушки\Рисунок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1785926"/>
              <a:ext cx="2500330" cy="2522637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6012160" y="3083708"/>
            <a:ext cx="3000396" cy="3143272"/>
            <a:chOff x="3500430" y="1785926"/>
            <a:chExt cx="2500330" cy="2522637"/>
          </a:xfrm>
        </p:grpSpPr>
        <p:sp>
          <p:nvSpPr>
            <p:cNvPr id="7" name="Овал 6"/>
            <p:cNvSpPr/>
            <p:nvPr/>
          </p:nvSpPr>
          <p:spPr>
            <a:xfrm>
              <a:off x="4357686" y="3143248"/>
              <a:ext cx="142876" cy="1428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Users\Сергей\Pictures\все подряд\игрушки\Рисунок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1785926"/>
              <a:ext cx="2500330" cy="2522637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Сергей\Pictures\все подряд\игрушк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3240"/>
            <a:ext cx="3000396" cy="3143272"/>
          </a:xfrm>
          <a:prstGeom prst="rect">
            <a:avLst/>
          </a:prstGeom>
          <a:noFill/>
        </p:spPr>
      </p:pic>
      <p:pic>
        <p:nvPicPr>
          <p:cNvPr id="10" name="Picture 2" descr="C:\Users\Сергей\Pictures\все подряд\игрушк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430" y="-59564"/>
            <a:ext cx="3000396" cy="3143272"/>
          </a:xfrm>
          <a:prstGeom prst="rect">
            <a:avLst/>
          </a:prstGeom>
          <a:noFill/>
        </p:spPr>
      </p:pic>
      <p:pic>
        <p:nvPicPr>
          <p:cNvPr id="11" name="Picture 2" descr="C:\Users\Сергей\Pictures\все подряд\игрушк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129490" cy="232888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			</a:t>
            </a:r>
          </a:p>
          <a:p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ru-RU" sz="8400" b="1" dirty="0" smtClean="0">
                <a:solidFill>
                  <a:srgbClr val="00B050"/>
                </a:solidFill>
                <a:latin typeface="Arial Black" pitchFamily="34" charset="0"/>
              </a:rPr>
              <a:t>ПОИГРАЕМ</a:t>
            </a:r>
          </a:p>
          <a:p>
            <a:r>
              <a:rPr lang="ru-RU" sz="7300" b="1" dirty="0" smtClean="0">
                <a:solidFill>
                  <a:srgbClr val="00B050"/>
                </a:solidFill>
                <a:latin typeface="Arial Black" pitchFamily="34" charset="0"/>
              </a:rPr>
              <a:t>                     </a:t>
            </a:r>
            <a:r>
              <a:rPr lang="ru-RU" sz="8400" b="1" dirty="0" smtClean="0">
                <a:solidFill>
                  <a:srgbClr val="00B050"/>
                </a:solidFill>
                <a:latin typeface="Arial Black" pitchFamily="34" charset="0"/>
              </a:rPr>
              <a:t>С НЮШЕЙ </a:t>
            </a:r>
          </a:p>
          <a:p>
            <a:r>
              <a:rPr lang="ru-RU" sz="5200" b="1" dirty="0" smtClean="0">
                <a:solidFill>
                  <a:srgbClr val="00B050"/>
                </a:solidFill>
                <a:latin typeface="Arial Black" pitchFamily="34" charset="0"/>
              </a:rPr>
              <a:t>                     </a:t>
            </a:r>
            <a:endParaRPr lang="ru-RU" sz="5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" name="Picture 2" descr="030.jpg (1600×1200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" y="1724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266" y="332656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6600" b="1" i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има\Downloads\1366042872_odin-i-mnogo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н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зая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60840"/>
            <a:ext cx="2764915" cy="321471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зая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500" y="1106684"/>
            <a:ext cx="2764915" cy="321471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зая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764915" cy="321471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зая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490" y="3628809"/>
            <a:ext cx="2764915" cy="321471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зая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643290"/>
            <a:ext cx="2764915" cy="3214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н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миш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320" y="1874843"/>
            <a:ext cx="2615142" cy="3328978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миш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29022"/>
            <a:ext cx="2615142" cy="332897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миш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62528"/>
            <a:ext cx="2615142" cy="332897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миш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615142" cy="332897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миш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807" y="709442"/>
            <a:ext cx="2615142" cy="33289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н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929" y="2780928"/>
            <a:ext cx="3093409" cy="3359729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б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19772"/>
            <a:ext cx="3093409" cy="335972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б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773" y="-139069"/>
            <a:ext cx="3093409" cy="3359729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б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595" y="3212976"/>
            <a:ext cx="3093409" cy="3359729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бел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896"/>
            <a:ext cx="3093409" cy="33597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н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999" y="1052736"/>
            <a:ext cx="2848169" cy="3429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294" y="704681"/>
            <a:ext cx="2848169" cy="3429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7" y="692696"/>
            <a:ext cx="2848169" cy="3429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848169" cy="342900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083" y="3523829"/>
            <a:ext cx="2848169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915816" y="2270646"/>
            <a:ext cx="5500726" cy="3786214"/>
            <a:chOff x="1189181" y="4853049"/>
            <a:chExt cx="3954323" cy="2260444"/>
          </a:xfrm>
        </p:grpSpPr>
        <p:sp>
          <p:nvSpPr>
            <p:cNvPr id="10" name="Овал 9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1189181" y="4853049"/>
              <a:ext cx="2093483" cy="22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5286380" y="2643182"/>
            <a:ext cx="5429288" cy="3857652"/>
            <a:chOff x="1189181" y="4853049"/>
            <a:chExt cx="3954323" cy="2260444"/>
          </a:xfrm>
        </p:grpSpPr>
        <p:sp>
          <p:nvSpPr>
            <p:cNvPr id="13" name="Овал 12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1189181" y="4853049"/>
              <a:ext cx="2093483" cy="22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-5291" y="13542"/>
            <a:ext cx="5429288" cy="3857652"/>
            <a:chOff x="1189181" y="4853049"/>
            <a:chExt cx="3954323" cy="2260444"/>
          </a:xfrm>
        </p:grpSpPr>
        <p:sp>
          <p:nvSpPr>
            <p:cNvPr id="16" name="Овал 15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1189181" y="4853049"/>
              <a:ext cx="2093483" cy="22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6156176" y="-46487"/>
            <a:ext cx="5429288" cy="3857652"/>
            <a:chOff x="1189181" y="4853049"/>
            <a:chExt cx="3954323" cy="2260444"/>
          </a:xfrm>
        </p:grpSpPr>
        <p:sp>
          <p:nvSpPr>
            <p:cNvPr id="19" name="Овал 18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1189181" y="4853049"/>
              <a:ext cx="2093483" cy="22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432700" y="3101838"/>
            <a:ext cx="5429288" cy="3857652"/>
            <a:chOff x="1189181" y="4853049"/>
            <a:chExt cx="3954323" cy="2260444"/>
          </a:xfrm>
        </p:grpSpPr>
        <p:sp>
          <p:nvSpPr>
            <p:cNvPr id="22" name="Овал 21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1189181" y="4853049"/>
              <a:ext cx="2093483" cy="22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62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717173" y="2808106"/>
            <a:ext cx="3000396" cy="3286148"/>
            <a:chOff x="3500430" y="4572008"/>
            <a:chExt cx="2357455" cy="2188103"/>
          </a:xfrm>
        </p:grpSpPr>
        <p:pic>
          <p:nvPicPr>
            <p:cNvPr id="4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5" name="Овал 4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572132" y="3286124"/>
            <a:ext cx="3286148" cy="3071834"/>
            <a:chOff x="3500430" y="4572008"/>
            <a:chExt cx="2357455" cy="2188103"/>
          </a:xfrm>
        </p:grpSpPr>
        <p:pic>
          <p:nvPicPr>
            <p:cNvPr id="7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520" y="214290"/>
            <a:ext cx="3286148" cy="3071834"/>
            <a:chOff x="3500430" y="4572008"/>
            <a:chExt cx="2357455" cy="2188103"/>
          </a:xfrm>
        </p:grpSpPr>
        <p:pic>
          <p:nvPicPr>
            <p:cNvPr id="10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8481" y="357166"/>
            <a:ext cx="3286148" cy="3071834"/>
            <a:chOff x="3500430" y="4572008"/>
            <a:chExt cx="2357455" cy="2188103"/>
          </a:xfrm>
        </p:grpSpPr>
        <p:pic>
          <p:nvPicPr>
            <p:cNvPr id="13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3880645"/>
            <a:ext cx="3286148" cy="3071834"/>
            <a:chOff x="3500430" y="4572008"/>
            <a:chExt cx="2357455" cy="2188103"/>
          </a:xfrm>
        </p:grpSpPr>
        <p:pic>
          <p:nvPicPr>
            <p:cNvPr id="16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17" name="Овал 16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62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627784" y="3000372"/>
            <a:ext cx="3143272" cy="3286124"/>
            <a:chOff x="3500430" y="4572008"/>
            <a:chExt cx="2220555" cy="2049115"/>
          </a:xfrm>
        </p:grpSpPr>
        <p:sp>
          <p:nvSpPr>
            <p:cNvPr id="4" name="Овал 3"/>
            <p:cNvSpPr/>
            <p:nvPr/>
          </p:nvSpPr>
          <p:spPr>
            <a:xfrm>
              <a:off x="5214942" y="6143644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F:\опыт новое\смешарики\для поезда\свинья 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00430" y="4572008"/>
              <a:ext cx="2220555" cy="2049115"/>
            </a:xfrm>
            <a:prstGeom prst="rect">
              <a:avLst/>
            </a:prstGeom>
            <a:noFill/>
          </p:spPr>
        </p:pic>
      </p:grpSp>
      <p:pic>
        <p:nvPicPr>
          <p:cNvPr id="9" name="Picture 2" descr="F:\опыт новое\смешарики\для поезда\свинья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3590" y="2780928"/>
            <a:ext cx="3143272" cy="3286124"/>
          </a:xfrm>
          <a:prstGeom prst="rect">
            <a:avLst/>
          </a:prstGeom>
          <a:noFill/>
        </p:spPr>
      </p:pic>
      <p:pic>
        <p:nvPicPr>
          <p:cNvPr id="7" name="Picture 2" descr="F:\опыт новое\смешарики\для поезда\свинья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2876"/>
            <a:ext cx="3143272" cy="3286124"/>
          </a:xfrm>
          <a:prstGeom prst="rect">
            <a:avLst/>
          </a:prstGeom>
          <a:noFill/>
        </p:spPr>
      </p:pic>
      <p:pic>
        <p:nvPicPr>
          <p:cNvPr id="8" name="Picture 2" descr="F:\опыт новое\смешарики\для поезда\свинья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1920" y="0"/>
            <a:ext cx="3143272" cy="3286124"/>
          </a:xfrm>
          <a:prstGeom prst="rect">
            <a:avLst/>
          </a:prstGeom>
          <a:noFill/>
        </p:spPr>
      </p:pic>
      <p:pic>
        <p:nvPicPr>
          <p:cNvPr id="10" name="Picture 2" descr="F:\опыт новое\смешарики\для поезда\свинья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2803" y="3429000"/>
            <a:ext cx="3143272" cy="32861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МЫ РАДЫ  ПРИВЕТСТВОВАТЬ ВАС!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Дима</cp:lastModifiedBy>
  <cp:revision>43</cp:revision>
  <dcterms:created xsi:type="dcterms:W3CDTF">2014-11-15T16:45:22Z</dcterms:created>
  <dcterms:modified xsi:type="dcterms:W3CDTF">2014-12-03T14:01:41Z</dcterms:modified>
</cp:coreProperties>
</file>