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Дидактическое пособие «Бабочка»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196752"/>
            <a:ext cx="482453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65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61662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16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Мимическая гимнастика.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48912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69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Изучаем звуки.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41770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21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Артикуляционная гимнастика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41770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83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Дидактическое пособие «Бабочка»</vt:lpstr>
      <vt:lpstr>Слайд 2</vt:lpstr>
      <vt:lpstr>Мимическая гимнастика.</vt:lpstr>
      <vt:lpstr>Изучаем звуки.</vt:lpstr>
      <vt:lpstr>Артикуляционная гимнастика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«Бабочка»</dc:title>
  <dc:creator>Ирина</dc:creator>
  <cp:lastModifiedBy>RePack by SPecialiST</cp:lastModifiedBy>
  <cp:revision>6</cp:revision>
  <dcterms:created xsi:type="dcterms:W3CDTF">2014-03-18T05:24:37Z</dcterms:created>
  <dcterms:modified xsi:type="dcterms:W3CDTF">2014-12-05T16:21:34Z</dcterms:modified>
</cp:coreProperties>
</file>