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8F47D48-BA04-444B-887D-7BE8C424F11E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0C1AF4-20C2-4DD2-B326-8FB54FE2BA2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EC2D74-D85E-44A0-AA19-6C74BF08B315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9C727-0B27-4D60-9BF7-75DFB95612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0FFE4-6AB8-4266-A7F7-78BFD4AAA786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EDAAB-4E67-4282-8702-F93627573C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EF2D1-8349-45AE-AE14-72EDD6B65D1A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E8FE-595C-480D-B19C-F9557581687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1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F44EE3-B3BC-4442-9FDE-D9E82BA2034D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7AA1F9-0A46-4082-81BB-D9061BCF9D7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595BD-6309-4504-9300-7436DC9CDB2E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EBA3D-0783-4C5F-98D3-CDBF2FC7E9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199C7-5A33-46CF-90C7-0CA830E04963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1F057-D338-440E-8D58-C4E812F772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4E71-1CA4-445B-AEAE-C9CAE5B060EE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5F88D-3224-402A-AA29-FBF1F10204A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30EB9DF-C43B-4F7F-B159-342CF28BF35F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EDFA7C-F8F8-4BC4-A539-F0F68093437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E6ACC-940A-4271-A8D8-1439C4D185DE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7EF7B-A37C-42C7-BD05-E5DBF2E855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1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10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A23BD1-460B-4B2D-A72A-34FD23727523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99EE12-6DE5-4815-905E-99E315380B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3F5D917-47D1-401D-9F64-53B0793798F4}" type="datetimeFigureOut">
              <a:rPr lang="ru-RU"/>
              <a:pPr>
                <a:defRPr/>
              </a:pPr>
              <a:t>31.01.2014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1706407C-0F94-4EF0-973D-D70D34269B1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1" r:id="rId8"/>
    <p:sldLayoutId id="2147483699" r:id="rId9"/>
    <p:sldLayoutId id="2147483690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4995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4995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FF0041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FF0041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EB31B4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85813"/>
            <a:ext cx="7772400" cy="2814637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u="sng" dirty="0" smtClean="0"/>
              <a:t>«Мой любимый город»</a:t>
            </a:r>
            <a:endParaRPr lang="ru-RU" sz="6600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4929188"/>
            <a:ext cx="8183562" cy="6762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4338" name="Текст 2"/>
          <p:cNvSpPr>
            <a:spLocks noGrp="1"/>
          </p:cNvSpPr>
          <p:nvPr>
            <p:ph type="body" idx="1"/>
          </p:nvPr>
        </p:nvSpPr>
        <p:spPr>
          <a:xfrm>
            <a:off x="468313" y="5624513"/>
            <a:ext cx="8183562" cy="420687"/>
          </a:xfrm>
        </p:spPr>
        <p:txBody>
          <a:bodyPr/>
          <a:lstStyle/>
          <a:p>
            <a:pPr marR="0" algn="ctr" eaLnBrk="1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smtClean="0">
                <a:solidFill>
                  <a:srgbClr val="C31F64"/>
                </a:solidFill>
              </a:rPr>
              <a:t>САНКТ - ПЕТЕРБУРГ</a:t>
            </a:r>
          </a:p>
        </p:txBody>
      </p:sp>
      <p:pic>
        <p:nvPicPr>
          <p:cNvPr id="14339" name="Рисунок 3" descr="fap18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468313"/>
            <a:ext cx="8643937" cy="474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 flipV="1">
            <a:off x="5940425" y="458788"/>
            <a:ext cx="2570163" cy="74612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5362" name="Текст 2"/>
          <p:cNvSpPr>
            <a:spLocks noGrp="1"/>
          </p:cNvSpPr>
          <p:nvPr>
            <p:ph type="body" idx="2"/>
          </p:nvPr>
        </p:nvSpPr>
        <p:spPr>
          <a:xfrm>
            <a:off x="5538788" y="1571625"/>
            <a:ext cx="2971800" cy="4083050"/>
          </a:xfrm>
        </p:spPr>
        <p:txBody>
          <a:bodyPr/>
          <a:lstStyle/>
          <a:p>
            <a:pPr marL="17463" marR="0" eaLnBrk="1" hangingPunct="1">
              <a:spcBef>
                <a:spcPct val="0"/>
              </a:spcBef>
            </a:pPr>
            <a:r>
              <a:rPr lang="ru-RU" sz="2800" b="1" smtClean="0"/>
              <a:t>ПЕТР ПЕРВЫЙ</a:t>
            </a:r>
          </a:p>
          <a:p>
            <a:pPr marL="17463" marR="0" eaLnBrk="1" hangingPunct="1">
              <a:spcBef>
                <a:spcPct val="0"/>
              </a:spcBef>
            </a:pPr>
            <a:endParaRPr lang="ru-RU" sz="2800" b="1" smtClean="0"/>
          </a:p>
          <a:p>
            <a:pPr marL="17463" marR="0" eaLnBrk="1" hangingPunct="1">
              <a:spcBef>
                <a:spcPct val="0"/>
              </a:spcBef>
            </a:pPr>
            <a:r>
              <a:rPr lang="ru-RU" sz="2800" b="1" smtClean="0"/>
              <a:t>Основал Санкт- Петербург в 1703 году.</a:t>
            </a:r>
          </a:p>
        </p:txBody>
      </p:sp>
      <p:pic>
        <p:nvPicPr>
          <p:cNvPr id="15363" name="Содержимое 4" descr="0003-002-Dvorjanskij-byt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85750" y="406400"/>
            <a:ext cx="5143500" cy="60944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572125"/>
            <a:ext cx="8183562" cy="85725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ЛЕТНИЙ САД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6386" name="Рисунок 2" descr="64671269_osennyaya_alleya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350" y="152400"/>
            <a:ext cx="88773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500688"/>
            <a:ext cx="8183562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ДВОРЦОВАЯ ПЛОЩАДЬ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7410" name="Рисунок 2" descr="r_p_3f13bd999816bf9e9c9958b6c0b9f97c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357188"/>
            <a:ext cx="850106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715000"/>
            <a:ext cx="8183562" cy="785813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ЭРМИТАЖ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8434" name="Рисунок 2" descr="jpg477788689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14313"/>
            <a:ext cx="8286750" cy="565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500688"/>
            <a:ext cx="8183562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РЕКА МОЙКА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19458" name="Рисунок 2" descr="42226703_Moyka_s_Pevcheskogo_most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8" y="428625"/>
            <a:ext cx="8358187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572125"/>
            <a:ext cx="8183562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АДМИРАЛТЕЙСТВО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0482" name="Рисунок 2" descr="0_87bea_d60f72b9_XL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57188"/>
            <a:ext cx="8501063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3238" y="5286375"/>
            <a:ext cx="8183562" cy="10001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ЛЕТНИЙ ДВОРЕЦ ПЕТРА 1</a:t>
            </a:r>
            <a:endParaRPr lang="ru-RU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pic>
        <p:nvPicPr>
          <p:cNvPr id="21506" name="Рисунок 2" descr="90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357188"/>
            <a:ext cx="8501063" cy="492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25</Words>
  <Application>Microsoft Office PowerPoint</Application>
  <PresentationFormat>Экран (4:3)</PresentationFormat>
  <Paragraphs>11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5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Arial</vt:lpstr>
      <vt:lpstr>Verdana</vt:lpstr>
      <vt:lpstr>Wingdings 2</vt:lpstr>
      <vt:lpstr>Calibri</vt:lpstr>
      <vt:lpstr>Аспект</vt:lpstr>
      <vt:lpstr>Аспект</vt:lpstr>
      <vt:lpstr>Аспект</vt:lpstr>
      <vt:lpstr>Аспект</vt:lpstr>
      <vt:lpstr>Аспект</vt:lpstr>
      <vt:lpstr>«Мой любимый город»</vt:lpstr>
      <vt:lpstr>Слайд 2</vt:lpstr>
      <vt:lpstr>Слайд 3</vt:lpstr>
      <vt:lpstr>ЛЕТНИЙ САД</vt:lpstr>
      <vt:lpstr>ДВОРЦОВАЯ ПЛОЩАДЬ</vt:lpstr>
      <vt:lpstr>ЭРМИТАЖ</vt:lpstr>
      <vt:lpstr>РЕКА МОЙКА</vt:lpstr>
      <vt:lpstr>АДМИРАЛТЕЙСТВО</vt:lpstr>
      <vt:lpstr>ЛЕТНИЙ ДВОРЕЦ ПЕТРА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«Мой любимый город»</dc:title>
  <dc:creator>Admin</dc:creator>
  <cp:lastModifiedBy>Admin</cp:lastModifiedBy>
  <cp:revision>5</cp:revision>
  <dcterms:created xsi:type="dcterms:W3CDTF">2013-09-15T08:22:03Z</dcterms:created>
  <dcterms:modified xsi:type="dcterms:W3CDTF">2014-01-31T19:01:35Z</dcterms:modified>
</cp:coreProperties>
</file>