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3" r:id="rId9"/>
    <p:sldId id="266" r:id="rId10"/>
    <p:sldId id="267" r:id="rId11"/>
    <p:sldId id="268" r:id="rId12"/>
    <p:sldId id="269" r:id="rId13"/>
    <p:sldId id="270" r:id="rId14"/>
    <p:sldId id="271" r:id="rId15"/>
    <p:sldId id="272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75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BE4D4E-6A46-448C-B48C-242E24D1C652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469B3-4FDE-4829-8670-A1ED80EC42F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469B3-4FDE-4829-8670-A1ED80EC42FD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0034-3636-4F9B-9834-68C8D478ED84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20F-F55F-4616-BFA0-E46E2D8BF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0034-3636-4F9B-9834-68C8D478ED84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20F-F55F-4616-BFA0-E46E2D8BF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0034-3636-4F9B-9834-68C8D478ED84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20F-F55F-4616-BFA0-E46E2D8BF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0034-3636-4F9B-9834-68C8D478ED84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20F-F55F-4616-BFA0-E46E2D8BF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0034-3636-4F9B-9834-68C8D478ED84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20F-F55F-4616-BFA0-E46E2D8BF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0034-3636-4F9B-9834-68C8D478ED84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20F-F55F-4616-BFA0-E46E2D8BF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0034-3636-4F9B-9834-68C8D478ED84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20F-F55F-4616-BFA0-E46E2D8BF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0034-3636-4F9B-9834-68C8D478ED84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20F-F55F-4616-BFA0-E46E2D8BF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0034-3636-4F9B-9834-68C8D478ED84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20F-F55F-4616-BFA0-E46E2D8BF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0034-3636-4F9B-9834-68C8D478ED84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20F-F55F-4616-BFA0-E46E2D8BF2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600034-3636-4F9B-9834-68C8D478ED84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6EE520F-F55F-4616-BFA0-E46E2D8BF25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C600034-3636-4F9B-9834-68C8D478ED84}" type="datetimeFigureOut">
              <a:rPr lang="ru-RU" smtClean="0"/>
              <a:pPr/>
              <a:t>31.01.2015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6EE520F-F55F-4616-BFA0-E46E2D8BF251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2857496"/>
            <a:ext cx="5929354" cy="1571636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Тема: «Помощники на дороге»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57290" y="4643446"/>
            <a:ext cx="6400800" cy="1752600"/>
          </a:xfrm>
        </p:spPr>
        <p:txBody>
          <a:bodyPr/>
          <a:lstStyle/>
          <a:p>
            <a:r>
              <a:rPr lang="ru-RU" dirty="0" smtClean="0"/>
              <a:t>МБДОУ д/с «Березовский»</a:t>
            </a:r>
          </a:p>
          <a:p>
            <a:r>
              <a:rPr lang="ru-RU" dirty="0" smtClean="0"/>
              <a:t>Воспитатель средней группы</a:t>
            </a:r>
          </a:p>
          <a:p>
            <a:r>
              <a:rPr lang="ru-RU" dirty="0" smtClean="0"/>
              <a:t>Грачева Ирина Михайловна</a:t>
            </a:r>
            <a:endParaRPr lang="ru-RU" dirty="0"/>
          </a:p>
        </p:txBody>
      </p:sp>
      <p:pic>
        <p:nvPicPr>
          <p:cNvPr id="7" name="Рисунок 6" descr="x_72ba158c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0"/>
            <a:ext cx="2214578" cy="27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www.alldosug.kz/wp-content/uploads/2012/06/b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00" y="1428736"/>
            <a:ext cx="2857500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0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7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7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4" dur="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7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7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7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build="p"/>
      <p:bldP spid="3" grpI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http://group12.ucoz.ru/_si/0/1251406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01787" y="1202946"/>
            <a:ext cx="5940425" cy="4452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71802" y="2857496"/>
            <a:ext cx="4214842" cy="785818"/>
          </a:xfrm>
        </p:spPr>
        <p:txBody>
          <a:bodyPr/>
          <a:lstStyle/>
          <a:p>
            <a:r>
              <a:rPr lang="ru-RU" dirty="0" smtClean="0"/>
              <a:t>«Место остановки автобуса»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71670" y="3929066"/>
            <a:ext cx="3929090" cy="235745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sz="2400" dirty="0" smtClean="0"/>
              <a:t>В этом месте пешеход</a:t>
            </a:r>
          </a:p>
          <a:p>
            <a:r>
              <a:rPr lang="ru-RU" sz="2400" dirty="0" smtClean="0"/>
              <a:t>Терпеливо транспорт ждет.</a:t>
            </a:r>
          </a:p>
          <a:p>
            <a:r>
              <a:rPr lang="ru-RU" sz="2400" dirty="0" smtClean="0"/>
              <a:t>Он пешком устал шагать,</a:t>
            </a:r>
          </a:p>
          <a:p>
            <a:r>
              <a:rPr lang="ru-RU" sz="2400" dirty="0" smtClean="0"/>
              <a:t>Хочет пассажиром стать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6" name="Рисунок 15" descr="http://www.baby.ru/storage/c/3/0/a/1562684.590195.jpeg"/>
          <p:cNvPicPr>
            <a:picLocks noGrp="1"/>
          </p:cNvPicPr>
          <p:nvPr>
            <p:ph type="pic" idx="1"/>
          </p:nvPr>
        </p:nvPicPr>
        <p:blipFill>
          <a:blip r:embed="rId2"/>
          <a:srcRect l="388" r="388"/>
          <a:stretch>
            <a:fillRect/>
          </a:stretch>
        </p:blipFill>
        <p:spPr bwMode="auto">
          <a:xfrm>
            <a:off x="6500826" y="571480"/>
            <a:ext cx="1571636" cy="2214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ai-cdr.ucoz.ru/kartinki_5/buratino.gi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785794"/>
            <a:ext cx="2028825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Bushalte met abri bankje en prullenba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3" y="1000108"/>
            <a:ext cx="4667283" cy="3500462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86116" y="2643182"/>
            <a:ext cx="4071966" cy="714380"/>
          </a:xfrm>
        </p:spPr>
        <p:txBody>
          <a:bodyPr/>
          <a:lstStyle/>
          <a:p>
            <a:r>
              <a:rPr lang="ru-RU" dirty="0" smtClean="0"/>
              <a:t>«Осторожно дети»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28794" y="4000504"/>
            <a:ext cx="4214842" cy="207170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/>
              <a:t>Посреди дороги дети,</a:t>
            </a:r>
          </a:p>
          <a:p>
            <a:r>
              <a:rPr lang="ru-RU" sz="2400" dirty="0" smtClean="0"/>
              <a:t>Мы всегда за них в ответе.</a:t>
            </a:r>
          </a:p>
          <a:p>
            <a:r>
              <a:rPr lang="ru-RU" sz="2400" dirty="0" smtClean="0"/>
              <a:t>Чтоб не плакал их родитель,</a:t>
            </a:r>
          </a:p>
          <a:p>
            <a:r>
              <a:rPr lang="ru-RU" sz="2400" dirty="0" smtClean="0"/>
              <a:t>Будь внимательней водитель.</a:t>
            </a:r>
            <a:endParaRPr lang="ru-RU" sz="2400" dirty="0"/>
          </a:p>
        </p:txBody>
      </p:sp>
      <p:grpSp>
        <p:nvGrpSpPr>
          <p:cNvPr id="5" name="Рисунок 4"/>
          <p:cNvGrpSpPr>
            <a:grpSpLocks noGrp="1"/>
          </p:cNvGrpSpPr>
          <p:nvPr>
            <p:ph type="pic" idx="1"/>
          </p:nvPr>
        </p:nvGrpSpPr>
        <p:grpSpPr bwMode="auto">
          <a:xfrm>
            <a:off x="5643570" y="642918"/>
            <a:ext cx="2357454" cy="2084392"/>
            <a:chOff x="3214678" y="4071942"/>
            <a:chExt cx="2857500" cy="2533650"/>
          </a:xfrm>
        </p:grpSpPr>
        <p:sp>
          <p:nvSpPr>
            <p:cNvPr id="6" name="Равнобедренный треугольник 5"/>
            <p:cNvSpPr/>
            <p:nvPr/>
          </p:nvSpPr>
          <p:spPr>
            <a:xfrm>
              <a:off x="3427266" y="4145136"/>
              <a:ext cx="2432324" cy="2283101"/>
            </a:xfrm>
            <a:prstGeom prst="triangle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defRPr/>
              </a:pPr>
              <a:endParaRPr lang="ru-RU"/>
            </a:p>
          </p:txBody>
        </p:sp>
        <p:pic>
          <p:nvPicPr>
            <p:cNvPr id="7" name="Picture 16" descr="C:\Users\User\Desktop\ЦОР 2010Г\материал\preduprejdaychie_031_big.gif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214678" y="4071942"/>
              <a:ext cx="2857500" cy="2533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8" name="Рисунок 7" descr="http://ai-cdr.ucoz.ru/kartinki_5/buratino.gi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357166"/>
            <a:ext cx="2028825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dou1516.edusite.ru/images/p22_dscn4984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50554" y="1689171"/>
            <a:ext cx="4642891" cy="3479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H="1">
            <a:off x="7072330" y="2571744"/>
            <a:ext cx="785818" cy="1143008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57290" y="3929066"/>
            <a:ext cx="3714776" cy="2243134"/>
          </a:xfrm>
        </p:spPr>
        <p:txBody>
          <a:bodyPr>
            <a:noAutofit/>
          </a:bodyPr>
          <a:lstStyle/>
          <a:p>
            <a:r>
              <a:rPr lang="ru-RU" sz="2400" dirty="0" smtClean="0"/>
              <a:t>Если правила ты знаешь</a:t>
            </a:r>
          </a:p>
          <a:p>
            <a:r>
              <a:rPr lang="ru-RU" sz="2400" dirty="0" smtClean="0"/>
              <a:t>И всегда их соблюдаешь –</a:t>
            </a:r>
          </a:p>
          <a:p>
            <a:r>
              <a:rPr lang="ru-RU" sz="2400" dirty="0" smtClean="0"/>
              <a:t>Смело в путь! Вперед иди,</a:t>
            </a:r>
          </a:p>
          <a:p>
            <a:r>
              <a:rPr lang="ru-RU" sz="2400" dirty="0" smtClean="0"/>
              <a:t>За собой друзей веди.</a:t>
            </a:r>
            <a:endParaRPr lang="ru-RU" sz="2400" dirty="0"/>
          </a:p>
        </p:txBody>
      </p:sp>
      <p:pic>
        <p:nvPicPr>
          <p:cNvPr id="17" name="Рисунок 16" descr="http://daymultik.ru/wp-content/uploads/2012/11/buratino.png"/>
          <p:cNvPicPr>
            <a:picLocks noGrp="1"/>
          </p:cNvPicPr>
          <p:nvPr>
            <p:ph type="pic" idx="1"/>
          </p:nvPr>
        </p:nvPicPr>
        <p:blipFill>
          <a:blip r:embed="rId2" cstate="print"/>
          <a:srcRect l="17000" r="17000"/>
          <a:stretch>
            <a:fillRect/>
          </a:stretch>
        </p:blipFill>
        <p:spPr bwMode="auto">
          <a:xfrm>
            <a:off x="142844" y="357166"/>
            <a:ext cx="2357437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malvina1_colorcopy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5588" y="142852"/>
            <a:ext cx="3848412" cy="4514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928926" y="274638"/>
            <a:ext cx="5757874" cy="129697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Здравствуйте, ребята!</a:t>
            </a:r>
            <a:endParaRPr lang="ru-RU" dirty="0"/>
          </a:p>
        </p:txBody>
      </p:sp>
      <p:pic>
        <p:nvPicPr>
          <p:cNvPr id="5" name="Рисунок 4" descr="http://multy.tv/uploads/posts/2012-02/1330402249_577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2143116"/>
            <a:ext cx="57150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91300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85728"/>
            <a:ext cx="2858777" cy="4141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dirty="0" smtClean="0">
                <a:solidFill>
                  <a:srgbClr val="7030A0"/>
                </a:solidFill>
              </a:rPr>
              <a:t>                                   </a:t>
            </a:r>
            <a:endParaRPr lang="ru-RU" sz="6000" dirty="0">
              <a:solidFill>
                <a:srgbClr val="7030A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 flipH="1">
            <a:off x="214282" y="214290"/>
            <a:ext cx="3857652" cy="385765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sz="2400" dirty="0" smtClean="0"/>
              <a:t>Отгадайте загадку:</a:t>
            </a:r>
          </a:p>
          <a:p>
            <a:r>
              <a:rPr lang="ru-RU" sz="2400" dirty="0" smtClean="0"/>
              <a:t>Три моих волшебных глаза</a:t>
            </a:r>
          </a:p>
          <a:p>
            <a:r>
              <a:rPr lang="ru-RU" sz="2400" dirty="0" smtClean="0"/>
              <a:t>Управляют всеми сразу.</a:t>
            </a:r>
          </a:p>
          <a:p>
            <a:r>
              <a:rPr lang="ru-RU" sz="2400" dirty="0" smtClean="0"/>
              <a:t>Я моргну – пойдут машины,</a:t>
            </a:r>
          </a:p>
          <a:p>
            <a:r>
              <a:rPr lang="ru-RU" sz="2400" dirty="0" smtClean="0"/>
              <a:t>Встанут женщины, мужчины.</a:t>
            </a:r>
          </a:p>
          <a:p>
            <a:r>
              <a:rPr lang="ru-RU" sz="2400" dirty="0" smtClean="0"/>
              <a:t>Отвечайте вместе, хором:</a:t>
            </a:r>
          </a:p>
          <a:p>
            <a:r>
              <a:rPr lang="ru-RU" sz="2400" dirty="0" smtClean="0"/>
              <a:t>Как зовусь я?...</a:t>
            </a:r>
          </a:p>
          <a:p>
            <a:r>
              <a:rPr lang="ru-RU" sz="2400" dirty="0" smtClean="0"/>
              <a:t>(светофором)</a:t>
            </a:r>
          </a:p>
          <a:p>
            <a:endParaRPr lang="ru-RU" sz="2400" dirty="0" smtClean="0"/>
          </a:p>
          <a:p>
            <a:endParaRPr lang="ru-RU" sz="2400" dirty="0"/>
          </a:p>
        </p:txBody>
      </p:sp>
      <p:pic>
        <p:nvPicPr>
          <p:cNvPr id="5" name="Рисунок 4" descr="pdd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57686" y="1000108"/>
            <a:ext cx="3857652" cy="5427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0298" y="1928802"/>
            <a:ext cx="2357454" cy="1285884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42844" y="4357694"/>
            <a:ext cx="8001056" cy="2071702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ru-RU" dirty="0" smtClean="0"/>
          </a:p>
          <a:p>
            <a:r>
              <a:rPr lang="ru-RU" sz="1600" dirty="0" smtClean="0"/>
              <a:t>Красный цвет – опасный цвет,</a:t>
            </a:r>
          </a:p>
          <a:p>
            <a:r>
              <a:rPr lang="ru-RU" sz="1600" dirty="0" smtClean="0"/>
              <a:t>Это значит: хода нет.</a:t>
            </a:r>
          </a:p>
          <a:p>
            <a:r>
              <a:rPr lang="ru-RU" sz="1600" dirty="0" smtClean="0"/>
              <a:t>                   		            Желтый – не спешите</a:t>
            </a:r>
          </a:p>
          <a:p>
            <a:r>
              <a:rPr lang="ru-RU" sz="1600" dirty="0" smtClean="0"/>
              <a:t>		            И сигнала ждите.</a:t>
            </a:r>
          </a:p>
          <a:p>
            <a:r>
              <a:rPr lang="ru-RU" sz="1600" dirty="0" smtClean="0"/>
              <a:t>					Цвет зеленый говорит:</a:t>
            </a:r>
          </a:p>
          <a:p>
            <a:r>
              <a:rPr lang="ru-RU" sz="1600" dirty="0" smtClean="0"/>
              <a:t>					Вот теперь вам путь открыт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9" name="Рисунок 8" descr="155156"/>
          <p:cNvPicPr>
            <a:picLocks noGrp="1"/>
          </p:cNvPicPr>
          <p:nvPr>
            <p:ph type="pic" idx="1"/>
          </p:nvPr>
        </p:nvPicPr>
        <p:blipFill>
          <a:blip r:embed="rId2"/>
          <a:srcRect l="3667" r="3667"/>
          <a:stretch>
            <a:fillRect/>
          </a:stretch>
        </p:blipFill>
        <p:spPr bwMode="auto">
          <a:xfrm>
            <a:off x="0" y="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www.maaam.ru/upload/blogs/5aeda6adc59b559acc662b386df690ae.jpg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571480"/>
            <a:ext cx="2199494" cy="3002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472" y="1857364"/>
            <a:ext cx="3000396" cy="32861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Отгадайте загадку:</a:t>
            </a:r>
          </a:p>
          <a:p>
            <a:pPr algn="ctr"/>
            <a:r>
              <a:rPr lang="ru-RU" sz="2400" dirty="0" smtClean="0"/>
              <a:t>Стоят на дороге</a:t>
            </a:r>
          </a:p>
          <a:p>
            <a:pPr algn="ctr"/>
            <a:r>
              <a:rPr lang="ru-RU" sz="2400" dirty="0" smtClean="0"/>
              <a:t>Всем людям в подмогу</a:t>
            </a:r>
          </a:p>
          <a:p>
            <a:pPr algn="ctr"/>
            <a:r>
              <a:rPr lang="ru-RU" sz="2400" dirty="0" smtClean="0"/>
              <a:t>Простые и сложные</a:t>
            </a:r>
          </a:p>
          <a:p>
            <a:pPr algn="ctr"/>
            <a:r>
              <a:rPr lang="ru-RU" sz="2400" dirty="0" smtClean="0"/>
              <a:t>Знаки…</a:t>
            </a:r>
          </a:p>
          <a:p>
            <a:pPr algn="ctr"/>
            <a:r>
              <a:rPr lang="ru-RU" sz="2400" dirty="0" smtClean="0"/>
              <a:t>(дорожные)</a:t>
            </a:r>
            <a:endParaRPr lang="ru-RU" sz="2400" dirty="0"/>
          </a:p>
        </p:txBody>
      </p:sp>
      <p:pic>
        <p:nvPicPr>
          <p:cNvPr id="4" name="Рисунок 3" descr="8c2fc75d5e942de249cd248e8e4fc7a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428604"/>
            <a:ext cx="4077335" cy="59963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dtpnews.ru/picture/news/full/39038/39038-1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3214686"/>
            <a:ext cx="3429024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857224" y="857232"/>
            <a:ext cx="3214710" cy="3571900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А вот они и сами</a:t>
            </a:r>
          </a:p>
          <a:p>
            <a:pPr algn="ctr"/>
            <a:r>
              <a:rPr lang="ru-RU" sz="2400" dirty="0" smtClean="0"/>
              <a:t>Послушаем их с вами</a:t>
            </a:r>
          </a:p>
          <a:p>
            <a:pPr algn="ctr"/>
            <a:r>
              <a:rPr lang="ru-RU" sz="2400" dirty="0" smtClean="0"/>
              <a:t>Пусть себя покажут</a:t>
            </a:r>
          </a:p>
          <a:p>
            <a:pPr algn="ctr"/>
            <a:r>
              <a:rPr lang="ru-RU" sz="2400" dirty="0" smtClean="0"/>
              <a:t>И о себе расскажут:</a:t>
            </a:r>
            <a:endParaRPr lang="ru-RU" sz="2400" dirty="0"/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71802" y="3143248"/>
            <a:ext cx="3357586" cy="642942"/>
          </a:xfrm>
        </p:spPr>
        <p:txBody>
          <a:bodyPr/>
          <a:lstStyle/>
          <a:p>
            <a:r>
              <a:rPr lang="ru-RU" dirty="0" smtClean="0"/>
              <a:t>«Пешеходный переход»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43108" y="3929066"/>
            <a:ext cx="3857652" cy="2000264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/>
              <a:t>Только для пешехода</a:t>
            </a:r>
          </a:p>
          <a:p>
            <a:r>
              <a:rPr lang="ru-RU" sz="2400" dirty="0" smtClean="0"/>
              <a:t>Знак на месте перехода.</a:t>
            </a:r>
          </a:p>
          <a:p>
            <a:r>
              <a:rPr lang="ru-RU" sz="2400" dirty="0" smtClean="0"/>
              <a:t>В голубом квадрате –</a:t>
            </a:r>
          </a:p>
          <a:p>
            <a:r>
              <a:rPr lang="ru-RU" sz="2400" dirty="0" smtClean="0"/>
              <a:t>Перехода указатель.</a:t>
            </a:r>
            <a:endParaRPr lang="ru-RU" sz="2400" dirty="0"/>
          </a:p>
        </p:txBody>
      </p:sp>
      <p:sp>
        <p:nvSpPr>
          <p:cNvPr id="5" name="Рисунок 2"/>
          <p:cNvSpPr txBox="1">
            <a:spLocks/>
          </p:cNvSpPr>
          <p:nvPr/>
        </p:nvSpPr>
        <p:spPr>
          <a:xfrm>
            <a:off x="1857356" y="642918"/>
            <a:ext cx="5486400" cy="4114800"/>
          </a:xfrm>
          <a:prstGeom prst="rect">
            <a:avLst/>
          </a:prstGeom>
        </p:spPr>
      </p:sp>
      <p:pic>
        <p:nvPicPr>
          <p:cNvPr id="9" name="Рисунок 8" descr="330026694634_66125_peshexod-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628" y="214290"/>
            <a:ext cx="2786082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ai-cdr.ucoz.ru/kartinki_5/buratino.gi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357166"/>
            <a:ext cx="2028825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86050" y="2214554"/>
            <a:ext cx="3357586" cy="100013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85918" y="3500438"/>
            <a:ext cx="5643602" cy="1571636"/>
          </a:xfrm>
        </p:spPr>
        <p:txBody>
          <a:bodyPr/>
          <a:lstStyle/>
          <a:p>
            <a:endParaRPr lang="ru-RU"/>
          </a:p>
        </p:txBody>
      </p:sp>
      <p:pic>
        <p:nvPicPr>
          <p:cNvPr id="11" name="Рисунок 10" descr="http://nthi.narod.ru/obyavleniya/1.jpg?rand=203163783049550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08785" y="1420177"/>
            <a:ext cx="5726430" cy="401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5984" y="2928934"/>
            <a:ext cx="5143536" cy="714380"/>
          </a:xfrm>
        </p:spPr>
        <p:txBody>
          <a:bodyPr/>
          <a:lstStyle/>
          <a:p>
            <a:r>
              <a:rPr lang="ru-RU" dirty="0" smtClean="0"/>
              <a:t>«Подземный пешеходный переход»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000232" y="4000504"/>
            <a:ext cx="3500462" cy="2143140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400" dirty="0" smtClean="0"/>
              <a:t>Знает каждый пешеход</a:t>
            </a:r>
          </a:p>
          <a:p>
            <a:r>
              <a:rPr lang="ru-RU" sz="2400" dirty="0" smtClean="0"/>
              <a:t>Про подземный переход.</a:t>
            </a:r>
          </a:p>
          <a:p>
            <a:r>
              <a:rPr lang="ru-RU" sz="2400" dirty="0" smtClean="0"/>
              <a:t>Он не город украшает –</a:t>
            </a:r>
          </a:p>
          <a:p>
            <a:r>
              <a:rPr lang="ru-RU" sz="2400" dirty="0" smtClean="0"/>
              <a:t>Пешеходам помогает.</a:t>
            </a:r>
            <a:endParaRPr lang="ru-RU" sz="2400" dirty="0"/>
          </a:p>
        </p:txBody>
      </p:sp>
      <p:pic>
        <p:nvPicPr>
          <p:cNvPr id="6" name="Рисунок 5" descr="http://www.baby.ru/storage/c/3/0/a/1562684.590194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500042"/>
            <a:ext cx="2214578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ai-cdr.ucoz.ru/kartinki_5/buratino.gi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714356"/>
            <a:ext cx="2028825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344</TotalTime>
  <Words>213</Words>
  <Application>Microsoft Office PowerPoint</Application>
  <PresentationFormat>Экран (4:3)</PresentationFormat>
  <Paragraphs>56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Тема: «Помощники на дороге»</vt:lpstr>
      <vt:lpstr>Здравствуйте, ребята!</vt:lpstr>
      <vt:lpstr>                                   </vt:lpstr>
      <vt:lpstr>Слайд 4</vt:lpstr>
      <vt:lpstr>Слайд 5</vt:lpstr>
      <vt:lpstr>Слайд 6</vt:lpstr>
      <vt:lpstr>«Пешеходный переход»</vt:lpstr>
      <vt:lpstr>Слайд 8</vt:lpstr>
      <vt:lpstr>«Подземный пешеходный переход»</vt:lpstr>
      <vt:lpstr>Слайд 10</vt:lpstr>
      <vt:lpstr>«Место остановки автобуса»</vt:lpstr>
      <vt:lpstr>Слайд 12</vt:lpstr>
      <vt:lpstr>«Осторожно дети»</vt:lpstr>
      <vt:lpstr>Слайд 14</vt:lpstr>
      <vt:lpstr>Слайд 15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Юлия и Ксения</dc:creator>
  <cp:lastModifiedBy>Ирина</cp:lastModifiedBy>
  <cp:revision>40</cp:revision>
  <dcterms:created xsi:type="dcterms:W3CDTF">2012-10-24T16:08:41Z</dcterms:created>
  <dcterms:modified xsi:type="dcterms:W3CDTF">2015-01-31T00:08:33Z</dcterms:modified>
</cp:coreProperties>
</file>