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119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DEC18-6D58-43A4-AF17-234FD99E3F86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BD8AA-EFA9-46EE-B482-2870D7FF80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BD8AA-EFA9-46EE-B482-2870D7FF80DA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96C7-E311-47D6-8F68-2274D9C208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744A7-B0D0-4DB9-A6A3-A77C56A5DF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96C7-E311-47D6-8F68-2274D9C208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744A7-B0D0-4DB9-A6A3-A77C56A5DF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96C7-E311-47D6-8F68-2274D9C208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744A7-B0D0-4DB9-A6A3-A77C56A5DF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96C7-E311-47D6-8F68-2274D9C208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744A7-B0D0-4DB9-A6A3-A77C56A5DF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96C7-E311-47D6-8F68-2274D9C208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744A7-B0D0-4DB9-A6A3-A77C56A5DF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96C7-E311-47D6-8F68-2274D9C208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744A7-B0D0-4DB9-A6A3-A77C56A5DF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96C7-E311-47D6-8F68-2274D9C208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744A7-B0D0-4DB9-A6A3-A77C56A5DF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96C7-E311-47D6-8F68-2274D9C208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744A7-B0D0-4DB9-A6A3-A77C56A5DF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96C7-E311-47D6-8F68-2274D9C208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744A7-B0D0-4DB9-A6A3-A77C56A5DF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96C7-E311-47D6-8F68-2274D9C208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744A7-B0D0-4DB9-A6A3-A77C56A5DF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96C7-E311-47D6-8F68-2274D9C208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744A7-B0D0-4DB9-A6A3-A77C56A5DF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696C7-E311-47D6-8F68-2274D9C208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744A7-B0D0-4DB9-A6A3-A77C56A5DF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432047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  <a:ea typeface="Tahoma" pitchFamily="34" charset="0"/>
                <a:cs typeface="Tahoma" pitchFamily="34" charset="0"/>
              </a:rPr>
              <a:t>Презентация к интегрированному занятию в средней группе детского сада</a:t>
            </a:r>
            <a:r>
              <a:rPr lang="ru-RU" sz="3600" b="1" dirty="0" smtClean="0">
                <a:latin typeface="Monotype Corsiva" pitchFamily="66" charset="0"/>
                <a:ea typeface="Tahoma" pitchFamily="34" charset="0"/>
                <a:cs typeface="Tahoma" pitchFamily="34" charset="0"/>
              </a:rPr>
              <a:t/>
            </a:r>
            <a:br>
              <a:rPr lang="ru-RU" sz="3600" b="1" dirty="0" smtClean="0">
                <a:latin typeface="Monotype Corsiva" pitchFamily="66" charset="0"/>
                <a:ea typeface="Tahoma" pitchFamily="34" charset="0"/>
                <a:cs typeface="Tahoma" pitchFamily="34" charset="0"/>
              </a:rPr>
            </a:br>
            <a:r>
              <a:rPr lang="ru-RU" sz="3600" b="1" dirty="0" smtClean="0">
                <a:latin typeface="Monotype Corsiva" pitchFamily="66" charset="0"/>
                <a:ea typeface="Tahoma" pitchFamily="34" charset="0"/>
                <a:cs typeface="Tahoma" pitchFamily="34" charset="0"/>
              </a:rPr>
              <a:t>  </a:t>
            </a:r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  <a:ea typeface="Tahoma" pitchFamily="34" charset="0"/>
                <a:cs typeface="Tahoma" pitchFamily="34" charset="0"/>
              </a:rPr>
              <a:t>Тема занятия: </a:t>
            </a:r>
            <a:r>
              <a:rPr lang="ru-RU" sz="3600" b="1" dirty="0" smtClean="0">
                <a:latin typeface="Monotype Corsiva" pitchFamily="66" charset="0"/>
                <a:ea typeface="Tahoma" pitchFamily="34" charset="0"/>
                <a:cs typeface="Tahoma" pitchFamily="34" charset="0"/>
              </a:rPr>
              <a:t/>
            </a:r>
            <a:br>
              <a:rPr lang="ru-RU" sz="3600" b="1" dirty="0" smtClean="0">
                <a:latin typeface="Monotype Corsiva" pitchFamily="66" charset="0"/>
                <a:ea typeface="Tahoma" pitchFamily="34" charset="0"/>
                <a:cs typeface="Tahoma" pitchFamily="34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  <a:ea typeface="Tahoma" pitchFamily="34" charset="0"/>
                <a:cs typeface="Tahoma" pitchFamily="34" charset="0"/>
              </a:rPr>
              <a:t>«</a:t>
            </a:r>
            <a:r>
              <a:rPr lang="ru-RU" sz="3600" b="1" dirty="0" smtClean="0">
                <a:latin typeface="Monotype Corsiva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  <a:ea typeface="Tahoma" pitchFamily="34" charset="0"/>
                <a:cs typeface="Tahoma" pitchFamily="34" charset="0"/>
              </a:rPr>
              <a:t>В гости к нам пришла Матрешка»</a:t>
            </a:r>
            <a:endParaRPr lang="ru-RU" sz="6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509120"/>
            <a:ext cx="7200800" cy="19442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Подготовила воспитатель: Городецкая Н.А.</a:t>
            </a:r>
          </a:p>
          <a:p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МБДОУ центр развития ребенка </a:t>
            </a:r>
          </a:p>
          <a:p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детский сад № 8 «СКАЗКА»</a:t>
            </a: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Привезенная  </a:t>
            </a:r>
            <a:r>
              <a:rPr lang="ru-RU" sz="2400" dirty="0">
                <a:solidFill>
                  <a:srgbClr val="0070C0"/>
                </a:solidFill>
              </a:rPr>
              <a:t>из </a:t>
            </a:r>
            <a:r>
              <a:rPr lang="ru-RU" sz="2400" dirty="0" smtClean="0">
                <a:solidFill>
                  <a:srgbClr val="0070C0"/>
                </a:solidFill>
              </a:rPr>
              <a:t>Японии  точеная фигурка </a:t>
            </a:r>
            <a:r>
              <a:rPr lang="ru-RU" sz="2400" dirty="0">
                <a:solidFill>
                  <a:srgbClr val="0070C0"/>
                </a:solidFill>
              </a:rPr>
              <a:t>буддистского святого </a:t>
            </a:r>
            <a:r>
              <a:rPr lang="ru-RU" sz="2400" dirty="0" err="1">
                <a:solidFill>
                  <a:srgbClr val="0070C0"/>
                </a:solidFill>
              </a:rPr>
              <a:t>Фукуруджи</a:t>
            </a:r>
            <a:r>
              <a:rPr lang="ru-RU" sz="2400" dirty="0">
                <a:solidFill>
                  <a:srgbClr val="0070C0"/>
                </a:solidFill>
              </a:rPr>
              <a:t> (</a:t>
            </a:r>
            <a:r>
              <a:rPr lang="ru-RU" sz="2400" dirty="0" err="1">
                <a:solidFill>
                  <a:srgbClr val="0070C0"/>
                </a:solidFill>
              </a:rPr>
              <a:t>Фукурума</a:t>
            </a:r>
            <a:r>
              <a:rPr lang="ru-RU" sz="2400" dirty="0">
                <a:solidFill>
                  <a:srgbClr val="0070C0"/>
                </a:solidFill>
              </a:rPr>
              <a:t>), </a:t>
            </a:r>
          </a:p>
        </p:txBody>
      </p:sp>
      <p:pic>
        <p:nvPicPr>
          <p:cNvPr id="4" name="Содержимое 3" descr="Японская матрешк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484784"/>
            <a:ext cx="3240360" cy="5184576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157192"/>
            <a:ext cx="6696744" cy="136815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Фото -  </a:t>
            </a:r>
            <a:r>
              <a:rPr lang="ru-RU" sz="3200" dirty="0" err="1" smtClean="0">
                <a:latin typeface="Monotype Corsiva" pitchFamily="66" charset="0"/>
              </a:rPr>
              <a:t>Звездочкина</a:t>
            </a:r>
            <a:r>
              <a:rPr lang="ru-RU" sz="3200" dirty="0" smtClean="0">
                <a:latin typeface="Monotype Corsiva" pitchFamily="66" charset="0"/>
              </a:rPr>
              <a:t> В.П.- токаря создавшего русскую Матрешку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30202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Содержимое 6" descr="Русская матрёшка. Часть 1. История происхождения. (16 фото)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3403" b="3403"/>
          <a:stretch>
            <a:fillRect/>
          </a:stretch>
        </p:blipFill>
        <p:spPr bwMode="auto">
          <a:xfrm>
            <a:off x="3492500" y="612774"/>
            <a:ext cx="3024188" cy="46164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301208"/>
            <a:ext cx="5486400" cy="10801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Так вытачивается Матрешка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5" name="Рисунок 4" descr="http://s019.radikal.ru/i609/1204/89/ffb28b6b84a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620688"/>
            <a:ext cx="5472608" cy="4392488"/>
          </a:xfrm>
          <a:prstGeom prst="rect">
            <a:avLst/>
          </a:prstGeom>
          <a:noFill/>
          <a:ln w="76200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Так выглядела первая русская Матрешка</a:t>
            </a:r>
            <a:endParaRPr lang="ru-RU" sz="28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http://s019.radikal.ru/i620/1204/de/9f00a47b1082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3125" r="3125"/>
          <a:stretch>
            <a:fillRect/>
          </a:stretch>
        </p:blipFill>
        <p:spPr bwMode="auto">
          <a:xfrm>
            <a:off x="1331640" y="332656"/>
            <a:ext cx="6552728" cy="4968552"/>
          </a:xfrm>
          <a:prstGeom prst="rect">
            <a:avLst/>
          </a:prstGeom>
          <a:noFill/>
          <a:ln w="5715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Семеновская Матрешка</a:t>
            </a: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http://t0.gstatic.com/images?q=tbn:ANd9GcQS37rgFomsWm8b_KbbkKmW-E_d9qs0Kftdic1JWFAOXe8O6qyR"/>
          <p:cNvPicPr>
            <a:picLocks noGrp="1"/>
          </p:cNvPicPr>
          <p:nvPr>
            <p:ph type="pic" idx="1"/>
          </p:nvPr>
        </p:nvPicPr>
        <p:blipFill>
          <a:blip r:embed="rId3" cstate="print"/>
          <a:srcRect l="1331" r="1331"/>
          <a:stretch>
            <a:fillRect/>
          </a:stretch>
        </p:blipFill>
        <p:spPr bwMode="auto">
          <a:xfrm>
            <a:off x="1259632" y="332656"/>
            <a:ext cx="6768752" cy="4752527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>Найди отличия и сходство!</a:t>
            </a:r>
            <a:endParaRPr lang="ru-RU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pic>
        <p:nvPicPr>
          <p:cNvPr id="5" name="Содержимое 4" descr="http://s019.radikal.ru/i620/1204/de/9f00a47b1082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 l="3125" r="3125"/>
          <a:stretch>
            <a:fillRect/>
          </a:stretch>
        </p:blipFill>
        <p:spPr bwMode="auto">
          <a:xfrm>
            <a:off x="457200" y="2348706"/>
            <a:ext cx="4042792" cy="3168526"/>
          </a:xfrm>
          <a:prstGeom prst="rect">
            <a:avLst/>
          </a:prstGeom>
          <a:noFill/>
          <a:ln w="57150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6" name="Содержимое 5" descr="http://t0.gstatic.com/images?q=tbn:ANd9GcQS37rgFomsWm8b_KbbkKmW-E_d9qs0Kftdic1JWFAOXe8O6qyR"/>
          <p:cNvPicPr>
            <a:picLocks noGrp="1"/>
          </p:cNvPicPr>
          <p:nvPr>
            <p:ph sz="half" idx="2"/>
          </p:nvPr>
        </p:nvPicPr>
        <p:blipFill>
          <a:blip r:embed="rId3" cstate="print"/>
          <a:srcRect l="1331" r="1331"/>
          <a:stretch>
            <a:fillRect/>
          </a:stretch>
        </p:blipFill>
        <p:spPr bwMode="auto">
          <a:xfrm>
            <a:off x="4644008" y="2348880"/>
            <a:ext cx="3960440" cy="3096343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</TotalTime>
  <Words>62</Words>
  <Application>Microsoft Office PowerPoint</Application>
  <PresentationFormat>Экран (4:3)</PresentationFormat>
  <Paragraphs>11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к интегрированному занятию в средней группе детского сада   Тема занятия:  « В гости к нам пришла Матрешка»</vt:lpstr>
      <vt:lpstr>Привезенная  из Японии  точеная фигурка буддистского святого Фукуруджи (Фукурума), </vt:lpstr>
      <vt:lpstr>Фото -  Звездочкина В.П.- токаря создавшего русскую Матрешку</vt:lpstr>
      <vt:lpstr>Слайд 4</vt:lpstr>
      <vt:lpstr>Слайд 5</vt:lpstr>
      <vt:lpstr>Слайд 6</vt:lpstr>
      <vt:lpstr>Найди отличия и сходство!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Семеновская Матрешка</dc:title>
  <dc:creator>admin</dc:creator>
  <cp:lastModifiedBy>admin</cp:lastModifiedBy>
  <cp:revision>7</cp:revision>
  <dcterms:created xsi:type="dcterms:W3CDTF">2013-01-16T15:40:09Z</dcterms:created>
  <dcterms:modified xsi:type="dcterms:W3CDTF">2013-01-16T16:43:14Z</dcterms:modified>
</cp:coreProperties>
</file>