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34" autoAdjust="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B30E9-F180-4D81-B8ED-832AA4E6F38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D84FD-FEFB-4630-8B6D-9A2B2A3BE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FA5-C693-4783-9DE6-285BF63406D2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6341C1-BB6F-4E91-85ED-E5887F206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FA5-C693-4783-9DE6-285BF63406D2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41C1-BB6F-4E91-85ED-E5887F206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FA5-C693-4783-9DE6-285BF63406D2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41C1-BB6F-4E91-85ED-E5887F206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FA5-C693-4783-9DE6-285BF63406D2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6341C1-BB6F-4E91-85ED-E5887F206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FA5-C693-4783-9DE6-285BF63406D2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41C1-BB6F-4E91-85ED-E5887F2064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FA5-C693-4783-9DE6-285BF63406D2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41C1-BB6F-4E91-85ED-E5887F206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FA5-C693-4783-9DE6-285BF63406D2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76341C1-BB6F-4E91-85ED-E5887F2064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FA5-C693-4783-9DE6-285BF63406D2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41C1-BB6F-4E91-85ED-E5887F206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FA5-C693-4783-9DE6-285BF63406D2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41C1-BB6F-4E91-85ED-E5887F206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FA5-C693-4783-9DE6-285BF63406D2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41C1-BB6F-4E91-85ED-E5887F206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EFA5-C693-4783-9DE6-285BF63406D2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41C1-BB6F-4E91-85ED-E5887F2064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83EFA5-C693-4783-9DE6-285BF63406D2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6341C1-BB6F-4E91-85ED-E5887F2064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93846" y="692696"/>
            <a:ext cx="46435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</a:p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«Хлеб всему голова»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2996952"/>
            <a:ext cx="56089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воспитатель Соловьева Е.П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4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ГБДОУ детский сад №2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компенсирующего вида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Кировского района </a:t>
            </a:r>
          </a:p>
          <a:p>
            <a:r>
              <a:rPr lang="ru-RU" sz="24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Санкт-Петербурга</a:t>
            </a:r>
            <a:endParaRPr lang="ru-RU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20688"/>
            <a:ext cx="5253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 «Труд»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1484784"/>
            <a:ext cx="35283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Познакомить детей с трудом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хлеборобов осенью и весной</a:t>
            </a:r>
          </a:p>
          <a:p>
            <a:endParaRPr lang="ru-RU" dirty="0"/>
          </a:p>
        </p:txBody>
      </p:sp>
      <p:pic>
        <p:nvPicPr>
          <p:cNvPr id="4" name="Рисунок 3" descr="74729103-large-i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492896"/>
            <a:ext cx="2712344" cy="1905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_09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492896"/>
            <a:ext cx="2664296" cy="1775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AT-zernoyborochnii-komb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581128"/>
            <a:ext cx="2664297" cy="190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leb_zavo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797152"/>
            <a:ext cx="2762278" cy="1690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692696"/>
            <a:ext cx="6268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выращивали хлеб раньше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02labupg613187647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556792"/>
            <a:ext cx="254895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6(4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789040"/>
            <a:ext cx="2664296" cy="1856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7(37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789040"/>
            <a:ext cx="2592288" cy="1752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978-5-86775-903-2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484784"/>
            <a:ext cx="2643569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scrn_big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1556792"/>
            <a:ext cx="266429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802794\Pictures\обж\DSCN1747.JPG"/>
          <p:cNvPicPr>
            <a:picLocks noChangeAspect="1" noChangeArrowheads="1"/>
          </p:cNvPicPr>
          <p:nvPr/>
        </p:nvPicPr>
        <p:blipFill>
          <a:blip r:embed="rId2" cstate="print"/>
          <a:srcRect l="18500" t="19260" b="5901"/>
          <a:stretch>
            <a:fillRect/>
          </a:stretch>
        </p:blipFill>
        <p:spPr bwMode="auto">
          <a:xfrm>
            <a:off x="2555776" y="2708920"/>
            <a:ext cx="4104456" cy="28267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43808" y="836712"/>
            <a:ext cx="34988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Готовим угощения 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соленого теста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20688"/>
            <a:ext cx="6865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 «Познание»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030" y="1700808"/>
            <a:ext cx="8429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Рассматривание и исследование колосков ржи и пшеницы , образцов муки</a:t>
            </a:r>
            <a:endParaRPr lang="ru-RU" sz="2400" dirty="0"/>
          </a:p>
        </p:txBody>
      </p:sp>
      <p:pic>
        <p:nvPicPr>
          <p:cNvPr id="4" name="Рисунок 3" descr="7693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789040"/>
            <a:ext cx="2647818" cy="1857003"/>
          </a:xfrm>
          <a:prstGeom prst="rect">
            <a:avLst/>
          </a:prstGeom>
        </p:spPr>
      </p:pic>
      <p:pic>
        <p:nvPicPr>
          <p:cNvPr id="5" name="Рисунок 4" descr="1341295627_kru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3052" y="2636912"/>
            <a:ext cx="2079591" cy="2304256"/>
          </a:xfrm>
          <a:prstGeom prst="rect">
            <a:avLst/>
          </a:prstGeom>
        </p:spPr>
      </p:pic>
      <p:pic>
        <p:nvPicPr>
          <p:cNvPr id="6" name="Рисунок 5" descr="pshenitca+rozh+kolos+kolosya+zlaki+761676858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869160"/>
            <a:ext cx="2171733" cy="1628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69269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Путешествие колоска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1346651656_011_20030_hlebozavod-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8360" y="1772816"/>
            <a:ext cx="2552112" cy="1894328"/>
          </a:xfrm>
          <a:prstGeom prst="rect">
            <a:avLst/>
          </a:prstGeom>
        </p:spPr>
      </p:pic>
      <p:pic>
        <p:nvPicPr>
          <p:cNvPr id="4" name="Рисунок 3" descr="17vasili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72816"/>
            <a:ext cx="2736304" cy="1874728"/>
          </a:xfrm>
          <a:prstGeom prst="rect">
            <a:avLst/>
          </a:prstGeom>
        </p:spPr>
      </p:pic>
      <p:pic>
        <p:nvPicPr>
          <p:cNvPr id="5" name="Рисунок 4" descr="hleb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221088"/>
            <a:ext cx="2726692" cy="1800200"/>
          </a:xfrm>
          <a:prstGeom prst="rect">
            <a:avLst/>
          </a:prstGeom>
        </p:spPr>
      </p:pic>
      <p:pic>
        <p:nvPicPr>
          <p:cNvPr id="6" name="Рисунок 5" descr="hlebozb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4221088"/>
            <a:ext cx="2643041" cy="1860040"/>
          </a:xfrm>
          <a:prstGeom prst="rect">
            <a:avLst/>
          </a:prstGeom>
        </p:spPr>
      </p:pic>
      <p:pic>
        <p:nvPicPr>
          <p:cNvPr id="7" name="Рисунок 6" descr="74729103-large-ic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1772816"/>
            <a:ext cx="2592288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908720"/>
            <a:ext cx="54066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 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«Художественное творчество»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2204864"/>
            <a:ext cx="321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Рассматривание репродукций</a:t>
            </a:r>
            <a:endParaRPr lang="ru-RU" dirty="0"/>
          </a:p>
        </p:txBody>
      </p:sp>
      <p:pic>
        <p:nvPicPr>
          <p:cNvPr id="5" name="Рисунок 4" descr="Roz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924944"/>
            <a:ext cx="320725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620688"/>
            <a:ext cx="4647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этап: результат проекта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916832"/>
            <a:ext cx="7462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1. Индивидуальные исследовательские проекты детей:</a:t>
            </a:r>
            <a:endParaRPr lang="ru-RU" sz="2400" b="1" dirty="0"/>
          </a:p>
        </p:txBody>
      </p:sp>
      <p:pic>
        <p:nvPicPr>
          <p:cNvPr id="4" name="Picture 2" descr="C:\Users\802794\Documents\1wA9fj8ghL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140968"/>
            <a:ext cx="3456384" cy="2592288"/>
          </a:xfrm>
          <a:prstGeom prst="rect">
            <a:avLst/>
          </a:prstGeom>
          <a:noFill/>
        </p:spPr>
      </p:pic>
      <p:pic>
        <p:nvPicPr>
          <p:cNvPr id="5" name="Picture 2" descr="C:\Users\802794\Documents\7lDamcWejmA.jpg"/>
          <p:cNvPicPr>
            <a:picLocks noChangeAspect="1" noChangeArrowheads="1"/>
          </p:cNvPicPr>
          <p:nvPr/>
        </p:nvPicPr>
        <p:blipFill>
          <a:blip r:embed="rId3" cstate="print"/>
          <a:srcRect t="14300"/>
          <a:stretch>
            <a:fillRect/>
          </a:stretch>
        </p:blipFill>
        <p:spPr bwMode="auto">
          <a:xfrm>
            <a:off x="6156176" y="3068960"/>
            <a:ext cx="2331661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04664"/>
            <a:ext cx="7099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проектной деятельности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980728"/>
            <a:ext cx="4133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этап: подготовительный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700808"/>
            <a:ext cx="741682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Проблема</a:t>
            </a:r>
            <a:r>
              <a:rPr lang="ru-RU" dirty="0" smtClean="0"/>
              <a:t> – современные дети думают, что хлеб растет на кустах, и не знают, как его производят. 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Тип</a:t>
            </a:r>
            <a:r>
              <a:rPr lang="ru-RU" dirty="0" smtClean="0"/>
              <a:t> </a:t>
            </a:r>
            <a:r>
              <a:rPr lang="ru-RU" b="1" dirty="0" smtClean="0"/>
              <a:t>проекта</a:t>
            </a:r>
            <a:r>
              <a:rPr lang="ru-RU" dirty="0" smtClean="0"/>
              <a:t> – информационно-исследовательский. Цель – дать детям представление о том, как хлеб пришел к нам на стол.</a:t>
            </a:r>
          </a:p>
          <a:p>
            <a:endParaRPr lang="ru-RU" dirty="0" smtClean="0"/>
          </a:p>
          <a:p>
            <a:r>
              <a:rPr lang="ru-RU" b="1" dirty="0" smtClean="0"/>
              <a:t>Задачи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Познакомить детей с зерновыми культурами, из которых делают муку, с разнообразием хлебобулочных изделий, с процессом выращивания хлеба.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Сформировать знания детей о труде хлебороба, обратить внимание на содержание труда людей(тракторист, комбайнер, пекарь), на механизацию труда; сравнить с тем, как хлеб выращивали раньше.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Воспитывать в детях чувство уважения к труду людей и к хлебу.</a:t>
            </a:r>
          </a:p>
          <a:p>
            <a:endParaRPr lang="ru-RU" dirty="0"/>
          </a:p>
          <a:p>
            <a:r>
              <a:rPr lang="ru-RU" b="1" dirty="0" smtClean="0"/>
              <a:t>Продолжительность</a:t>
            </a:r>
            <a:r>
              <a:rPr lang="ru-RU" dirty="0" smtClean="0"/>
              <a:t>: 2 недели</a:t>
            </a:r>
          </a:p>
          <a:p>
            <a:r>
              <a:rPr lang="ru-RU" b="1" dirty="0" smtClean="0"/>
              <a:t>Участники</a:t>
            </a:r>
            <a:r>
              <a:rPr lang="ru-RU" dirty="0" smtClean="0"/>
              <a:t>: дети подготовительной группы , воспитатель группы и родители детей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трех вопросов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0" y="1340768"/>
          <a:ext cx="7128791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184"/>
                <a:gridCol w="1952104"/>
                <a:gridCol w="2504503"/>
              </a:tblGrid>
              <a:tr h="6867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Что знают?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Что хотят знать?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Что нужно сделать чтобы</a:t>
                      </a:r>
                      <a:r>
                        <a:rPr lang="ru-RU" baseline="0" dirty="0" smtClean="0"/>
                        <a:t> узнать?</a:t>
                      </a:r>
                      <a:endParaRPr lang="ru-RU" dirty="0"/>
                    </a:p>
                  </a:txBody>
                  <a:tcPr anchor="ctr"/>
                </a:tc>
              </a:tr>
              <a:tr h="892717">
                <a:tc>
                  <a:txBody>
                    <a:bodyPr/>
                    <a:lstStyle/>
                    <a:p>
                      <a:r>
                        <a:rPr lang="ru-RU" dirty="0" smtClean="0"/>
                        <a:t>Хлеб бывает</a:t>
                      </a:r>
                      <a:r>
                        <a:rPr lang="ru-RU" baseline="0" dirty="0" smtClean="0"/>
                        <a:t> белый и черный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Какой хлеб бывает у других народов?(Гриша</a:t>
                      </a:r>
                      <a:r>
                        <a:rPr lang="ru-RU" baseline="0" dirty="0" smtClean="0"/>
                        <a:t> М.)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Прочитать</a:t>
                      </a:r>
                      <a:r>
                        <a:rPr lang="ru-RU" baseline="0" dirty="0" smtClean="0"/>
                        <a:t> в книге или энциклопедии</a:t>
                      </a:r>
                      <a:endParaRPr lang="ru-RU" dirty="0"/>
                    </a:p>
                  </a:txBody>
                  <a:tcPr/>
                </a:tc>
              </a:tr>
              <a:tr h="686705">
                <a:tc>
                  <a:txBody>
                    <a:bodyPr/>
                    <a:lstStyle/>
                    <a:p>
                      <a:r>
                        <a:rPr lang="ru-RU" dirty="0" smtClean="0"/>
                        <a:t>Хлеб мы покупаем</a:t>
                      </a:r>
                      <a:r>
                        <a:rPr lang="ru-RU" baseline="0" dirty="0" smtClean="0"/>
                        <a:t> в хлебном отделе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Какие продукты нужны для хлеба(Алина 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Спросить у бабушки</a:t>
                      </a:r>
                      <a:r>
                        <a:rPr lang="ru-RU" baseline="0" dirty="0" smtClean="0"/>
                        <a:t> или дедушки</a:t>
                      </a:r>
                      <a:endParaRPr lang="ru-RU" dirty="0"/>
                    </a:p>
                  </a:txBody>
                  <a:tcPr/>
                </a:tc>
              </a:tr>
              <a:tr h="686705">
                <a:tc>
                  <a:txBody>
                    <a:bodyPr/>
                    <a:lstStyle/>
                    <a:p>
                      <a:r>
                        <a:rPr lang="ru-RU" dirty="0" smtClean="0"/>
                        <a:t>Хлеб привозят рано утром когда мы спим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делают муку из зерен?(Паша</a:t>
                      </a:r>
                      <a:r>
                        <a:rPr lang="ru-RU" baseline="0" dirty="0" smtClean="0"/>
                        <a:t> К.)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Посмотреть</a:t>
                      </a:r>
                      <a:r>
                        <a:rPr lang="ru-RU" baseline="0" dirty="0" smtClean="0"/>
                        <a:t> в интернете</a:t>
                      </a:r>
                      <a:endParaRPr lang="ru-RU" dirty="0"/>
                    </a:p>
                  </a:txBody>
                  <a:tcPr/>
                </a:tc>
              </a:tr>
              <a:tr h="686705">
                <a:tc>
                  <a:txBody>
                    <a:bodyPr/>
                    <a:lstStyle/>
                    <a:p>
                      <a:r>
                        <a:rPr lang="ru-RU" dirty="0" smtClean="0"/>
                        <a:t>Хлеб бывает круглый и кирпичиком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Спросить у взрослых</a:t>
                      </a:r>
                      <a:endParaRPr lang="ru-RU" dirty="0"/>
                    </a:p>
                  </a:txBody>
                  <a:tcPr/>
                </a:tc>
              </a:tr>
              <a:tr h="505614">
                <a:tc>
                  <a:txBody>
                    <a:bodyPr/>
                    <a:lstStyle/>
                    <a:p>
                      <a:r>
                        <a:rPr lang="ru-RU" dirty="0" smtClean="0"/>
                        <a:t>Хлеб очень полезный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Узнать на занятии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92696"/>
            <a:ext cx="6316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этап: работа над проблемой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628800"/>
            <a:ext cx="54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 Планирование совместной деятельности.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Сбор и систематизация информации.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Организация предметно-развивающей    среды.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Поисковая деятельность детей и взрослых.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Проведение бесед, дидактических игр.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Чтение и обсуждение.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Работа с родителями.</a:t>
            </a:r>
            <a:endParaRPr lang="ru-RU" sz="2000" dirty="0"/>
          </a:p>
        </p:txBody>
      </p:sp>
      <p:pic>
        <p:nvPicPr>
          <p:cNvPr id="4" name="Рисунок 3" descr="belyj_khleb_secretworlds.ru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005064"/>
            <a:ext cx="3384376" cy="224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419872" y="2348880"/>
            <a:ext cx="2376264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Проблема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08304" y="3429000"/>
            <a:ext cx="158417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Социализация</a:t>
            </a:r>
            <a:endParaRPr lang="ru-RU" sz="1200" dirty="0"/>
          </a:p>
        </p:txBody>
      </p:sp>
      <p:sp>
        <p:nvSpPr>
          <p:cNvPr id="13" name="Овал 12"/>
          <p:cNvSpPr/>
          <p:nvPr/>
        </p:nvSpPr>
        <p:spPr>
          <a:xfrm>
            <a:off x="539552" y="3284984"/>
            <a:ext cx="151216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коммуникация</a:t>
            </a:r>
            <a:endParaRPr lang="ru-RU" sz="1050" dirty="0"/>
          </a:p>
        </p:txBody>
      </p:sp>
      <p:sp>
        <p:nvSpPr>
          <p:cNvPr id="14" name="Овал 13"/>
          <p:cNvSpPr/>
          <p:nvPr/>
        </p:nvSpPr>
        <p:spPr>
          <a:xfrm>
            <a:off x="7020272" y="1772816"/>
            <a:ext cx="172819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Физическая</a:t>
            </a:r>
          </a:p>
          <a:p>
            <a:pPr algn="ctr"/>
            <a:r>
              <a:rPr lang="ru-RU" sz="1400" dirty="0" smtClean="0"/>
              <a:t>культура</a:t>
            </a:r>
            <a:endParaRPr lang="ru-RU" sz="1400" dirty="0"/>
          </a:p>
        </p:txBody>
      </p:sp>
      <p:sp>
        <p:nvSpPr>
          <p:cNvPr id="15" name="Овал 14"/>
          <p:cNvSpPr/>
          <p:nvPr/>
        </p:nvSpPr>
        <p:spPr>
          <a:xfrm>
            <a:off x="6228184" y="4509120"/>
            <a:ext cx="144016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Труд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5076056" y="548680"/>
            <a:ext cx="158417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Здоровье</a:t>
            </a:r>
            <a:endParaRPr lang="ru-RU" sz="1600" dirty="0"/>
          </a:p>
        </p:txBody>
      </p:sp>
      <p:sp>
        <p:nvSpPr>
          <p:cNvPr id="17" name="Овал 16"/>
          <p:cNvSpPr/>
          <p:nvPr/>
        </p:nvSpPr>
        <p:spPr>
          <a:xfrm>
            <a:off x="3995936" y="5013176"/>
            <a:ext cx="165618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Безопасность</a:t>
            </a:r>
            <a:endParaRPr lang="ru-RU" sz="1200" dirty="0"/>
          </a:p>
        </p:txBody>
      </p:sp>
      <p:sp>
        <p:nvSpPr>
          <p:cNvPr id="18" name="Овал 17"/>
          <p:cNvSpPr/>
          <p:nvPr/>
        </p:nvSpPr>
        <p:spPr>
          <a:xfrm>
            <a:off x="539552" y="1772816"/>
            <a:ext cx="151216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Чтение худ. литературы</a:t>
            </a:r>
            <a:endParaRPr lang="ru-RU" sz="1400" dirty="0"/>
          </a:p>
        </p:txBody>
      </p:sp>
      <p:sp>
        <p:nvSpPr>
          <p:cNvPr id="19" name="Овал 18"/>
          <p:cNvSpPr/>
          <p:nvPr/>
        </p:nvSpPr>
        <p:spPr>
          <a:xfrm>
            <a:off x="1907704" y="4509120"/>
            <a:ext cx="144016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Познание</a:t>
            </a:r>
            <a:endParaRPr lang="ru-RU" sz="1400" dirty="0"/>
          </a:p>
        </p:txBody>
      </p:sp>
      <p:sp>
        <p:nvSpPr>
          <p:cNvPr id="20" name="Овал 19"/>
          <p:cNvSpPr/>
          <p:nvPr/>
        </p:nvSpPr>
        <p:spPr>
          <a:xfrm>
            <a:off x="2195736" y="548680"/>
            <a:ext cx="158417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Художественное творчество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404664"/>
            <a:ext cx="50999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проблемной ситуации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образовательным областям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71600" y="1844824"/>
            <a:ext cx="2016224" cy="10801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Здоровье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899592" y="3645024"/>
            <a:ext cx="2016224" cy="10801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Физическая культура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899592" y="5373216"/>
            <a:ext cx="2016224" cy="10801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Социализация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1700808"/>
            <a:ext cx="547260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Беседы с детьми о том, что хлеб- это один из самых главных продуктов питания в России</a:t>
            </a:r>
          </a:p>
          <a:p>
            <a:pPr algn="ctr"/>
            <a:r>
              <a:rPr lang="ru-RU" dirty="0" smtClean="0"/>
              <a:t>Культура еды хлеба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5856" y="5229200"/>
            <a:ext cx="547260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Сюжетно-ролевые игры: магазин «В хлебном отделе»</a:t>
            </a:r>
          </a:p>
          <a:p>
            <a:pPr algn="ctr"/>
            <a:r>
              <a:rPr lang="ru-RU" sz="1600" dirty="0" smtClean="0"/>
              <a:t>Театрализованные игры по сказка «Колобок» и «Колосок»</a:t>
            </a:r>
          </a:p>
          <a:p>
            <a:pPr algn="ctr"/>
            <a:r>
              <a:rPr lang="ru-RU" sz="1600" dirty="0" smtClean="0"/>
              <a:t>Русская традиция – гостеприимство «Хлеб да соль»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75856" y="3501008"/>
            <a:ext cx="547260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Физминутка «Калачи»</a:t>
            </a:r>
          </a:p>
          <a:p>
            <a:pPr algn="ctr"/>
            <a:r>
              <a:rPr lang="ru-RU" dirty="0" smtClean="0"/>
              <a:t>Подвижная игра «Золотая рожь»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043608" y="1124744"/>
            <a:ext cx="1728192" cy="8640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Труд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971600" y="2924944"/>
            <a:ext cx="1728192" cy="10081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Безопасность</a:t>
            </a:r>
            <a:endParaRPr lang="ru-RU" sz="1200" dirty="0"/>
          </a:p>
        </p:txBody>
      </p:sp>
      <p:sp>
        <p:nvSpPr>
          <p:cNvPr id="7" name="Овал 6"/>
          <p:cNvSpPr/>
          <p:nvPr/>
        </p:nvSpPr>
        <p:spPr>
          <a:xfrm>
            <a:off x="971600" y="4941168"/>
            <a:ext cx="1728192" cy="10081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Познание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872" y="4725144"/>
            <a:ext cx="547260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Рассматривание и исследование колосков ржи и пшеницы, образцов муки</a:t>
            </a:r>
          </a:p>
          <a:p>
            <a:pPr algn="ctr"/>
            <a:r>
              <a:rPr lang="ru-RU" dirty="0" smtClean="0"/>
              <a:t>Беседа «Хлеб всему голова»</a:t>
            </a:r>
          </a:p>
          <a:p>
            <a:pPr algn="ctr"/>
            <a:r>
              <a:rPr lang="ru-RU" dirty="0" smtClean="0"/>
              <a:t>Рассматривание иллюстраций производства хлеба</a:t>
            </a:r>
          </a:p>
          <a:p>
            <a:pPr algn="ctr"/>
            <a:r>
              <a:rPr lang="ru-RU" dirty="0" smtClean="0"/>
              <a:t>Игра «Путешествие колоска»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872" y="2852936"/>
            <a:ext cx="547260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Беседа на тему: «Кухня - не место игры»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91880" y="764704"/>
            <a:ext cx="547260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Познакомить детей с трудом</a:t>
            </a:r>
          </a:p>
          <a:p>
            <a:pPr algn="ctr"/>
            <a:r>
              <a:rPr lang="ru-RU" dirty="0" smtClean="0"/>
              <a:t>Хлеборобов осенью и весной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55576" y="908720"/>
            <a:ext cx="2016224" cy="10801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Коммуникация</a:t>
            </a:r>
          </a:p>
        </p:txBody>
      </p:sp>
      <p:sp>
        <p:nvSpPr>
          <p:cNvPr id="3" name="Овал 2"/>
          <p:cNvSpPr/>
          <p:nvPr/>
        </p:nvSpPr>
        <p:spPr>
          <a:xfrm>
            <a:off x="683568" y="2780928"/>
            <a:ext cx="2016224" cy="10801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Чтение худ. литературы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11560" y="4581128"/>
            <a:ext cx="2016224" cy="10801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Художественное творчество</a:t>
            </a:r>
            <a:endParaRPr lang="ru-RU" sz="1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764704"/>
            <a:ext cx="547260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Активизация и обогащение словарного запаса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91880" y="2780928"/>
            <a:ext cx="547260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Украинская народная сказка «Колосок»</a:t>
            </a:r>
          </a:p>
          <a:p>
            <a:pPr algn="ctr"/>
            <a:r>
              <a:rPr lang="ru-RU" dirty="0" smtClean="0"/>
              <a:t>«Лисичкин хлеб» М.Пришвин</a:t>
            </a:r>
          </a:p>
          <a:p>
            <a:pPr algn="ctr"/>
            <a:r>
              <a:rPr lang="ru-RU" dirty="0" smtClean="0"/>
              <a:t>«Три ржаных колоска» С.Топелиус</a:t>
            </a:r>
          </a:p>
          <a:p>
            <a:pPr algn="ctr"/>
            <a:r>
              <a:rPr lang="ru-RU" dirty="0" smtClean="0"/>
              <a:t>«Теплый хлеб» К.Паустовский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4365104"/>
            <a:ext cx="5472608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Рассматривание репродукций картин</a:t>
            </a:r>
          </a:p>
          <a:p>
            <a:pPr algn="ctr"/>
            <a:r>
              <a:rPr lang="ru-RU" dirty="0" smtClean="0"/>
              <a:t>«Рожь» И.Шишкин</a:t>
            </a:r>
          </a:p>
          <a:p>
            <a:pPr algn="ctr"/>
            <a:r>
              <a:rPr lang="ru-RU" dirty="0" smtClean="0"/>
              <a:t>«На жатве» </a:t>
            </a:r>
            <a:r>
              <a:rPr lang="ru-RU" dirty="0" err="1" smtClean="0"/>
              <a:t>А.Г.Ванецианова</a:t>
            </a:r>
            <a:endParaRPr lang="ru-RU" dirty="0" smtClean="0"/>
          </a:p>
          <a:p>
            <a:pPr algn="ctr"/>
            <a:r>
              <a:rPr lang="ru-RU" dirty="0" smtClean="0"/>
              <a:t>Декоративное рисование «Хлеб да соль»</a:t>
            </a:r>
          </a:p>
          <a:p>
            <a:pPr algn="ctr"/>
            <a:r>
              <a:rPr lang="ru-RU" dirty="0" smtClean="0"/>
              <a:t>Лепка «Угощение к чаю»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620688"/>
            <a:ext cx="5983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 «Здоровье»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1340768"/>
            <a:ext cx="5865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Беседы с детьми о том, что хлеб- это один из самых главных продуктов питания в России</a:t>
            </a:r>
          </a:p>
          <a:p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1457_file_hl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284984"/>
            <a:ext cx="3168352" cy="2125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belyj_khleb_secretworlds.ru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573016"/>
            <a:ext cx="2375043" cy="157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172</TotalTime>
  <Words>555</Words>
  <Application>Microsoft Office PowerPoint</Application>
  <PresentationFormat>Экран (4:3)</PresentationFormat>
  <Paragraphs>112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802794</dc:creator>
  <cp:lastModifiedBy>802794</cp:lastModifiedBy>
  <cp:revision>25</cp:revision>
  <dcterms:created xsi:type="dcterms:W3CDTF">2014-10-13T17:03:57Z</dcterms:created>
  <dcterms:modified xsi:type="dcterms:W3CDTF">2015-02-06T12:50:22Z</dcterms:modified>
</cp:coreProperties>
</file>