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33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7B00-4EBC-4AF0-9399-3C83DF42D712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61D5-429C-458C-A3EF-0A8C361A40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7B00-4EBC-4AF0-9399-3C83DF42D712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61D5-429C-458C-A3EF-0A8C361A40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7B00-4EBC-4AF0-9399-3C83DF42D712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61D5-429C-458C-A3EF-0A8C361A402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7B00-4EBC-4AF0-9399-3C83DF42D712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61D5-429C-458C-A3EF-0A8C361A40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7B00-4EBC-4AF0-9399-3C83DF42D712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61D5-429C-458C-A3EF-0A8C361A40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7B00-4EBC-4AF0-9399-3C83DF42D712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61D5-429C-458C-A3EF-0A8C361A40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7B00-4EBC-4AF0-9399-3C83DF42D712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61D5-429C-458C-A3EF-0A8C361A40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7B00-4EBC-4AF0-9399-3C83DF42D712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61D5-429C-458C-A3EF-0A8C361A40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7B00-4EBC-4AF0-9399-3C83DF42D712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61D5-429C-458C-A3EF-0A8C361A40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7B00-4EBC-4AF0-9399-3C83DF42D712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61D5-429C-458C-A3EF-0A8C361A402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7B00-4EBC-4AF0-9399-3C83DF42D712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61D5-429C-458C-A3EF-0A8C361A402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F627B00-4EBC-4AF0-9399-3C83DF42D712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87061D5-429C-458C-A3EF-0A8C361A402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Проект «Волшебные свойства яблочек».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МБДОУ №178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Воспитатель: </a:t>
            </a:r>
            <a:r>
              <a:rPr lang="ru-RU" b="1" dirty="0" err="1" smtClean="0">
                <a:solidFill>
                  <a:srgbClr val="002060"/>
                </a:solidFill>
              </a:rPr>
              <a:t>Чудайкина</a:t>
            </a:r>
            <a:r>
              <a:rPr lang="ru-RU" b="1" dirty="0" smtClean="0">
                <a:solidFill>
                  <a:srgbClr val="002060"/>
                </a:solidFill>
              </a:rPr>
              <a:t> Ж.В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6093296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Самара 2012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Пробуем и наблюдаем.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3024336" cy="3076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92896"/>
            <a:ext cx="2952328" cy="3003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67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Физкультминутка.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852936"/>
            <a:ext cx="2520280" cy="2606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924944"/>
            <a:ext cx="2506694" cy="2592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992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24944"/>
            <a:ext cx="3240360" cy="1751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Играем в лото «Фрукты-Овощи». 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3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852936"/>
            <a:ext cx="3096344" cy="1813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Рисуем и закрепляем получение знания.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1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Наши волшебные яблочки.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6952"/>
            <a:ext cx="2088232" cy="2053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068960"/>
            <a:ext cx="2159714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38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Наливные яблочки.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996952"/>
            <a:ext cx="4824536" cy="2694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312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" t="43126" r="489" b="1360"/>
          <a:stretch/>
        </p:blipFill>
        <p:spPr>
          <a:xfrm>
            <a:off x="2987824" y="3068960"/>
            <a:ext cx="3421322" cy="1984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Выставка детских рисунков.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анна\картинки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2842234" cy="24778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6309320"/>
            <a:ext cx="2085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Самара 2012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2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Этапы проекта: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Особенности задач ознакомления детей  4-го года жизни с природой.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Мотивационный момент.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Беседа в круге  «Яблоко»( рассматривание картинок  по теме).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Опыт с яблоками.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Рассказ воспитателя о полезных свойствах яблок.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Физкультминутка «Вот так яблоко!»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Дидактическая игра в лото «Фрукты-Овощи».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Выполнение работы детьми. Рисование акварельными красками «Яблока».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Организация выставки детских работ.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4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1" y="338667"/>
            <a:ext cx="4114800" cy="136214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Особенности задач ознакомления детей 4-го года жизни с природой.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0" y="1628801"/>
            <a:ext cx="4320479" cy="45365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У детей формируются представления о предметах и явлениях природы, с которыми они постоянно сталкиваются в жизни, подводят их к установлению таких связей, которые дети могут познать в процессе предметно-чувственной деятельности  в беседе, в игре и отразить их в форме конкретных представлений.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" r="7256"/>
          <a:stretch>
            <a:fillRect/>
          </a:stretch>
        </p:blipFill>
        <p:spPr>
          <a:xfrm>
            <a:off x="1331640" y="1988840"/>
            <a:ext cx="1944216" cy="2171041"/>
          </a:xfrm>
        </p:spPr>
      </p:pic>
    </p:spTree>
    <p:extLst>
      <p:ext uri="{BB962C8B-B14F-4D97-AF65-F5344CB8AC3E}">
        <p14:creationId xmlns:p14="http://schemas.microsoft.com/office/powerpoint/2010/main" val="349406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67544" y="2420888"/>
            <a:ext cx="3799656" cy="345638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Загадка.</a:t>
            </a:r>
          </a:p>
          <a:p>
            <a:r>
              <a:rPr lang="ru-RU" sz="2800" dirty="0"/>
              <a:t>Само с кулачок, красный бочок, </a:t>
            </a:r>
            <a:br>
              <a:rPr lang="ru-RU" sz="2800" dirty="0"/>
            </a:br>
            <a:r>
              <a:rPr lang="ru-RU" sz="2800" dirty="0"/>
              <a:t>Потрогаешь - гладко, откусишь - сладко. </a:t>
            </a:r>
            <a:endParaRPr lang="ru-RU" sz="2800" dirty="0" smtClean="0"/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B050"/>
                </a:solidFill>
              </a:rPr>
              <a:t>(Яблоко)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196752"/>
            <a:ext cx="3352800" cy="1224136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Мотивационный момент.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08920"/>
            <a:ext cx="1728192" cy="1783940"/>
          </a:xfrm>
        </p:spPr>
      </p:pic>
    </p:spTree>
    <p:extLst>
      <p:ext uri="{BB962C8B-B14F-4D97-AF65-F5344CB8AC3E}">
        <p14:creationId xmlns:p14="http://schemas.microsoft.com/office/powerpoint/2010/main" val="245379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Беседа в круге «Яблоко» (рассматривание картинок по теме)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80928"/>
            <a:ext cx="3600400" cy="2085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17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52936"/>
            <a:ext cx="3312368" cy="1843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Посмотрим яблочко в разрезе.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6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Опыт с яблоками.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251520" y="1700808"/>
            <a:ext cx="4032448" cy="79208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Обсуждение опыта</a:t>
            </a:r>
            <a:endParaRPr lang="ru-RU" sz="3200" b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90349"/>
            <a:ext cx="3528392" cy="3307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788024" y="1700808"/>
            <a:ext cx="4104456" cy="86409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Проведение опыта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6" y="3090268"/>
            <a:ext cx="3414134" cy="3147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1298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068960"/>
            <a:ext cx="3456384" cy="1901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Результат проведенного опыта.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3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2276872"/>
            <a:ext cx="4392488" cy="424847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В яблоках </a:t>
            </a:r>
            <a:r>
              <a:rPr lang="ru-RU" sz="2400" dirty="0">
                <a:solidFill>
                  <a:srgbClr val="FF0000"/>
                </a:solidFill>
              </a:rPr>
              <a:t>содержится много железа. Железо-это такой витамин, необходимый человеку для здоровья. Он и окрасил наши яблоки 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Яблоки полезны при недостатке витаминов. Яблоки применяются при малокровии, так как в них много витаминов и микроэлементов.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268760"/>
            <a:ext cx="4248472" cy="1080120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Удивительный витамин-ЖЕЛЕЗО!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2780929"/>
            <a:ext cx="1512168" cy="1483636"/>
          </a:xfrm>
        </p:spPr>
      </p:pic>
    </p:spTree>
    <p:extLst>
      <p:ext uri="{BB962C8B-B14F-4D97-AF65-F5344CB8AC3E}">
        <p14:creationId xmlns:p14="http://schemas.microsoft.com/office/powerpoint/2010/main" val="361558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118</TotalTime>
  <Words>255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Проект «Волшебные свойства яблочек».</vt:lpstr>
      <vt:lpstr>Этапы проекта:</vt:lpstr>
      <vt:lpstr>Особенности задач ознакомления детей 4-го года жизни с природой.</vt:lpstr>
      <vt:lpstr>Мотивационный момент.</vt:lpstr>
      <vt:lpstr>Беседа в круге «Яблоко» (рассматривание картинок по теме)</vt:lpstr>
      <vt:lpstr>Посмотрим яблочко в разрезе.</vt:lpstr>
      <vt:lpstr>Опыт с яблоками.</vt:lpstr>
      <vt:lpstr>Результат проведенного опыта.</vt:lpstr>
      <vt:lpstr>Удивительный витамин-ЖЕЛЕЗО!</vt:lpstr>
      <vt:lpstr>Пробуем и наблюдаем.</vt:lpstr>
      <vt:lpstr>Физкультминутка.</vt:lpstr>
      <vt:lpstr>Играем в лото «Фрукты-Овощи». </vt:lpstr>
      <vt:lpstr>Рисуем и закрепляем получение знания.</vt:lpstr>
      <vt:lpstr>Наши волшебные яблочки.</vt:lpstr>
      <vt:lpstr>Наливные яблочки.</vt:lpstr>
      <vt:lpstr>Выставка детских рисунков.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«Волшебные свойства яблочек»</dc:title>
  <dc:creator>Aleks</dc:creator>
  <cp:lastModifiedBy>Aleks</cp:lastModifiedBy>
  <cp:revision>72</cp:revision>
  <dcterms:created xsi:type="dcterms:W3CDTF">2012-09-09T14:33:24Z</dcterms:created>
  <dcterms:modified xsi:type="dcterms:W3CDTF">2013-04-29T05:50:13Z</dcterms:modified>
</cp:coreProperties>
</file>