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0"/>
  </p:notesMasterIdLst>
  <p:sldIdLst>
    <p:sldId id="258" r:id="rId2"/>
    <p:sldId id="259" r:id="rId3"/>
    <p:sldId id="260" r:id="rId4"/>
    <p:sldId id="273" r:id="rId5"/>
    <p:sldId id="261" r:id="rId6"/>
    <p:sldId id="262" r:id="rId7"/>
    <p:sldId id="287" r:id="rId8"/>
    <p:sldId id="288" r:id="rId9"/>
    <p:sldId id="263" r:id="rId10"/>
    <p:sldId id="266" r:id="rId11"/>
    <p:sldId id="284" r:id="rId12"/>
    <p:sldId id="267" r:id="rId13"/>
    <p:sldId id="289" r:id="rId14"/>
    <p:sldId id="290" r:id="rId15"/>
    <p:sldId id="282" r:id="rId16"/>
    <p:sldId id="285" r:id="rId17"/>
    <p:sldId id="269" r:id="rId18"/>
    <p:sldId id="271" r:id="rId19"/>
    <p:sldId id="272" r:id="rId20"/>
    <p:sldId id="275" r:id="rId21"/>
    <p:sldId id="276" r:id="rId22"/>
    <p:sldId id="277" r:id="rId23"/>
    <p:sldId id="278" r:id="rId24"/>
    <p:sldId id="279" r:id="rId25"/>
    <p:sldId id="291" r:id="rId26"/>
    <p:sldId id="292" r:id="rId27"/>
    <p:sldId id="274" r:id="rId28"/>
    <p:sldId id="294" r:id="rId29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6"/>
        <p:sld r:id="rId7"/>
        <p:sld r:id="rId10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Rockwell Extra Bol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Rockwell Extra Bol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Rockwell Extra Bol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Rockwell Extra Bol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Rockwell Extra Bold" pitchFamily="18" charset="0"/>
        <a:ea typeface="+mn-ea"/>
        <a:cs typeface="+mn-cs"/>
      </a:defRPr>
    </a:lvl5pPr>
    <a:lvl6pPr marL="2286000" algn="l" defTabSz="914400" rtl="0" eaLnBrk="1" latinLnBrk="0" hangingPunct="1">
      <a:defRPr sz="8000" kern="1200">
        <a:solidFill>
          <a:schemeClr val="tx1"/>
        </a:solidFill>
        <a:latin typeface="Rockwell Extra Bold" pitchFamily="18" charset="0"/>
        <a:ea typeface="+mn-ea"/>
        <a:cs typeface="+mn-cs"/>
      </a:defRPr>
    </a:lvl6pPr>
    <a:lvl7pPr marL="2743200" algn="l" defTabSz="914400" rtl="0" eaLnBrk="1" latinLnBrk="0" hangingPunct="1">
      <a:defRPr sz="8000" kern="1200">
        <a:solidFill>
          <a:schemeClr val="tx1"/>
        </a:solidFill>
        <a:latin typeface="Rockwell Extra Bold" pitchFamily="18" charset="0"/>
        <a:ea typeface="+mn-ea"/>
        <a:cs typeface="+mn-cs"/>
      </a:defRPr>
    </a:lvl7pPr>
    <a:lvl8pPr marL="3200400" algn="l" defTabSz="914400" rtl="0" eaLnBrk="1" latinLnBrk="0" hangingPunct="1">
      <a:defRPr sz="8000" kern="1200">
        <a:solidFill>
          <a:schemeClr val="tx1"/>
        </a:solidFill>
        <a:latin typeface="Rockwell Extra Bold" pitchFamily="18" charset="0"/>
        <a:ea typeface="+mn-ea"/>
        <a:cs typeface="+mn-cs"/>
      </a:defRPr>
    </a:lvl8pPr>
    <a:lvl9pPr marL="3657600" algn="l" defTabSz="914400" rtl="0" eaLnBrk="1" latinLnBrk="0" hangingPunct="1">
      <a:defRPr sz="8000" kern="1200">
        <a:solidFill>
          <a:schemeClr val="tx1"/>
        </a:solidFill>
        <a:latin typeface="Rockwell Extra Bold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я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FF00"/>
    <a:srgbClr val="FF9900"/>
    <a:srgbClr val="FF3300"/>
    <a:srgbClr val="33CCFF"/>
    <a:srgbClr val="FFDD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585" autoAdjust="0"/>
  </p:normalViewPr>
  <p:slideViewPr>
    <p:cSldViewPr>
      <p:cViewPr varScale="1">
        <p:scale>
          <a:sx n="48" d="100"/>
          <a:sy n="48" d="100"/>
        </p:scale>
        <p:origin x="-1315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1738697-4824-45FC-8335-5A38C41DF4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7A00E-D804-47C3-BCDB-74578C57B950}" type="slidenum">
              <a:rPr lang="ru-RU"/>
              <a:pPr/>
              <a:t>1</a:t>
            </a:fld>
            <a:endParaRPr lang="ru-R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354D9-4299-4B47-A87B-48F9E4912964}" type="slidenum">
              <a:rPr lang="ru-RU"/>
              <a:pPr/>
              <a:t>10</a:t>
            </a:fld>
            <a:endParaRPr lang="ru-RU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1074C-6FF9-4D57-9173-0342D2C2D971}" type="slidenum">
              <a:rPr lang="ru-RU"/>
              <a:pPr/>
              <a:t>11</a:t>
            </a:fld>
            <a:endParaRPr lang="ru-RU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E6E81-C7E0-40A9-A8FD-40DCEEFE7E22}" type="slidenum">
              <a:rPr lang="ru-RU"/>
              <a:pPr/>
              <a:t>12</a:t>
            </a:fld>
            <a:endParaRPr lang="ru-RU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1BFCB6-9209-4744-9C1F-A1766676CFD8}" type="slidenum">
              <a:rPr lang="ru-RU"/>
              <a:pPr/>
              <a:t>13</a:t>
            </a:fld>
            <a:endParaRPr lang="ru-RU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877B9-7DBF-400B-80A9-547C7EEF1BFE}" type="slidenum">
              <a:rPr lang="ru-RU"/>
              <a:pPr/>
              <a:t>14</a:t>
            </a:fld>
            <a:endParaRPr lang="ru-R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72871-044B-4409-AD0E-8DDA9C9FA189}" type="slidenum">
              <a:rPr lang="ru-RU"/>
              <a:pPr/>
              <a:t>15</a:t>
            </a:fld>
            <a:endParaRPr lang="ru-RU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25B58-7B1F-4A2A-9AD1-17858E53285F}" type="slidenum">
              <a:rPr lang="ru-RU"/>
              <a:pPr/>
              <a:t>16</a:t>
            </a:fld>
            <a:endParaRPr lang="ru-RU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7B008-D7C5-4BB2-8890-187465241D8E}" type="slidenum">
              <a:rPr lang="ru-RU"/>
              <a:pPr/>
              <a:t>17</a:t>
            </a:fld>
            <a:endParaRPr lang="ru-RU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73344C-3545-4752-AA9E-95596AEB6927}" type="slidenum">
              <a:rPr lang="ru-RU"/>
              <a:pPr/>
              <a:t>18</a:t>
            </a:fld>
            <a:endParaRPr lang="ru-RU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1396C-4CA4-44F2-98A0-91C51A2CD2C2}" type="slidenum">
              <a:rPr lang="ru-RU"/>
              <a:pPr/>
              <a:t>19</a:t>
            </a:fld>
            <a:endParaRPr lang="ru-RU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E8C4F-27B1-4658-A18A-6C473A9D85F3}" type="slidenum">
              <a:rPr lang="ru-RU"/>
              <a:pPr/>
              <a:t>2</a:t>
            </a:fld>
            <a:endParaRPr lang="ru-RU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54E62-B349-41AF-AA06-C7736ABADAA5}" type="slidenum">
              <a:rPr lang="ru-RU"/>
              <a:pPr/>
              <a:t>20</a:t>
            </a:fld>
            <a:endParaRPr lang="ru-RU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7CA1C-418A-4E4A-9BC3-645ABD76F622}" type="slidenum">
              <a:rPr lang="ru-RU"/>
              <a:pPr/>
              <a:t>21</a:t>
            </a:fld>
            <a:endParaRPr lang="ru-RU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78618-7C48-4B2F-8384-2DA1605C69E7}" type="slidenum">
              <a:rPr lang="ru-RU"/>
              <a:pPr/>
              <a:t>22</a:t>
            </a:fld>
            <a:endParaRPr lang="ru-RU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1C87A-CA6E-4DC5-8FFE-8F02A3AD0CEB}" type="slidenum">
              <a:rPr lang="ru-RU"/>
              <a:pPr/>
              <a:t>23</a:t>
            </a:fld>
            <a:endParaRPr lang="ru-RU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DC05B-1B08-49C1-884D-238B830678AD}" type="slidenum">
              <a:rPr lang="ru-RU"/>
              <a:pPr/>
              <a:t>24</a:t>
            </a:fld>
            <a:endParaRPr lang="ru-RU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1BFE4-3074-4E22-A624-5797D2E50265}" type="slidenum">
              <a:rPr lang="ru-RU"/>
              <a:pPr/>
              <a:t>25</a:t>
            </a:fld>
            <a:endParaRPr lang="ru-RU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62256-32AF-4BF3-81CF-F6AF8B3A26BC}" type="slidenum">
              <a:rPr lang="ru-RU"/>
              <a:pPr/>
              <a:t>26</a:t>
            </a:fld>
            <a:endParaRPr lang="ru-RU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A92AF-E74C-47B5-8BA3-D04A6E0237F1}" type="slidenum">
              <a:rPr lang="ru-RU"/>
              <a:pPr/>
              <a:t>27</a:t>
            </a:fld>
            <a:endParaRPr lang="ru-RU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72FF6-AC0C-4F23-85DA-604182B92323}" type="slidenum">
              <a:rPr lang="ru-RU"/>
              <a:pPr/>
              <a:t>28</a:t>
            </a:fld>
            <a:endParaRPr lang="ru-RU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1C12F-4FC7-4C96-8FE0-8D6025832B52}" type="slidenum">
              <a:rPr lang="ru-RU"/>
              <a:pPr/>
              <a:t>3</a:t>
            </a:fld>
            <a:endParaRPr lang="ru-RU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8AA65-A61B-4A88-B282-45BBD1CB9EB6}" type="slidenum">
              <a:rPr lang="ru-RU"/>
              <a:pPr/>
              <a:t>4</a:t>
            </a:fld>
            <a:endParaRPr lang="ru-RU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F77BB9-5B14-405F-A55E-8F298D702BC2}" type="slidenum">
              <a:rPr lang="ru-RU"/>
              <a:pPr/>
              <a:t>5</a:t>
            </a:fld>
            <a:endParaRPr lang="ru-R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F9825-124F-454A-8E3D-233D9693C4B0}" type="slidenum">
              <a:rPr lang="ru-RU"/>
              <a:pPr/>
              <a:t>6</a:t>
            </a:fld>
            <a:endParaRPr lang="ru-RU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3EFA4-F66E-4E0F-9B43-CC2021335459}" type="slidenum">
              <a:rPr lang="ru-RU"/>
              <a:pPr/>
              <a:t>7</a:t>
            </a:fld>
            <a:endParaRPr lang="ru-RU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9CC5E-0935-4E3C-9945-57162C803DD5}" type="slidenum">
              <a:rPr lang="ru-RU"/>
              <a:pPr/>
              <a:t>8</a:t>
            </a:fld>
            <a:endParaRPr lang="ru-RU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A4AC2-98B2-4360-A8CF-C5125C568CF3}" type="slidenum">
              <a:rPr lang="ru-RU"/>
              <a:pPr/>
              <a:t>9</a:t>
            </a:fld>
            <a:endParaRPr lang="ru-RU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CD268D-8A08-402C-BCA3-D36C1BE624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2" grpId="1"/>
      <p:bldP spid="10242" grpId="2"/>
      <p:bldP spid="102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43" grpId="1" build="allAtOnce">
        <p:tmplLst>
          <p:tmpl lvl="1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F9FAF-41B8-470B-B1B1-3275887DAA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C6B2A-A019-4A6A-9D23-0A4EA5E66A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A7D20-EC8E-42D8-A60B-8977BC4273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CFD03-F454-4E8E-B93D-44F2FAA2E8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ACDE6-5A56-4E20-81B7-4B92E4C3D2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4E65D-C006-4402-9853-724EA48B44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899B8-1D31-402E-A63A-CBB46F509E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22027-607F-48E7-AFA6-D4EE8E993B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D2679-0EF5-455D-857E-0144AD32AE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3A734-DA25-424B-B079-77C450E3F6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B75B47B5-0B6C-47A2-9165-F6B7E1EB665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spd="slow" advClick="0" advTm="9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9218" grpId="2"/>
      <p:bldP spid="921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219" grpId="1" build="allAtOnce">
        <p:tmplLst>
          <p:tmpl lvl="1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52;&#1086;&#1080;%20&#1076;&#1086;&#1082;&#1091;&#1084;&#1077;&#1085;&#1090;&#1099;\&#1052;&#1086;&#1103;%20&#1084;&#1091;&#1079;&#1099;&#1082;&#1072;\45%20Aria%20Cantata156%20Bach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Beethoven's%20Symphony%20No.%209%20(Scherzo).wma" TargetMode="Externa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42-155786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331640" y="404664"/>
            <a:ext cx="6291263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9600" b="1" dirty="0">
                <a:solidFill>
                  <a:srgbClr val="FFDD4F"/>
                </a:solidFill>
              </a:rPr>
              <a:t>Близкий и </a:t>
            </a:r>
          </a:p>
          <a:p>
            <a:pPr algn="ctr"/>
            <a:r>
              <a:rPr lang="ru-RU" sz="9600" b="1" dirty="0">
                <a:solidFill>
                  <a:srgbClr val="FFDD4F"/>
                </a:solidFill>
              </a:rPr>
              <a:t>далекий </a:t>
            </a:r>
          </a:p>
          <a:p>
            <a:pPr algn="ctr"/>
            <a:r>
              <a:rPr lang="ru-RU" sz="9600" b="1" dirty="0">
                <a:solidFill>
                  <a:srgbClr val="FFDD4F"/>
                </a:solidFill>
              </a:rPr>
              <a:t>космос</a:t>
            </a:r>
          </a:p>
        </p:txBody>
      </p:sp>
      <p:pic>
        <p:nvPicPr>
          <p:cNvPr id="14359" name="45 Aria Cantata156 Bac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9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4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7" showWhenStopped="0">
                <p:cTn id="11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9"/>
                </p:tgtEl>
              </p:cMediaNode>
            </p:audio>
          </p:childTnLst>
        </p:cTn>
      </p:par>
    </p:tnLst>
    <p:bldLst>
      <p:bldP spid="143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images[20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20713"/>
            <a:ext cx="4103687" cy="2927350"/>
          </a:xfrm>
          <a:prstGeom prst="rect">
            <a:avLst/>
          </a:prstGeom>
          <a:noFill/>
        </p:spPr>
      </p:pic>
      <p:pic>
        <p:nvPicPr>
          <p:cNvPr id="33800" name="Picture 8" descr="images[23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3933825"/>
            <a:ext cx="2520950" cy="1895475"/>
          </a:xfrm>
          <a:prstGeom prst="rect">
            <a:avLst/>
          </a:prstGeom>
          <a:noFill/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003800" y="352425"/>
            <a:ext cx="36766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Луна –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естественный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спутник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Земли.</a:t>
            </a:r>
          </a:p>
        </p:txBody>
      </p:sp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images[2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984750"/>
            <a:ext cx="1944688" cy="1492250"/>
          </a:xfrm>
          <a:prstGeom prst="rect">
            <a:avLst/>
          </a:prstGeom>
          <a:noFill/>
        </p:spPr>
      </p:pic>
      <p:pic>
        <p:nvPicPr>
          <p:cNvPr id="56325" name="Picture 5" descr="images[12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76250"/>
            <a:ext cx="3825875" cy="3889375"/>
          </a:xfrm>
          <a:prstGeom prst="rect">
            <a:avLst/>
          </a:prstGeom>
          <a:noFill/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932363" y="188913"/>
            <a:ext cx="380841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Марс –</a:t>
            </a:r>
          </a:p>
          <a:p>
            <a:r>
              <a:rPr lang="ru-RU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четвертая</a:t>
            </a:r>
          </a:p>
          <a:p>
            <a:r>
              <a:rPr lang="ru-RU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планета от</a:t>
            </a:r>
          </a:p>
          <a:p>
            <a:r>
              <a:rPr lang="ru-RU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Солнца.</a:t>
            </a:r>
          </a:p>
          <a:p>
            <a:endParaRPr lang="ru-RU" sz="4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Марс – красная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Планета.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2987675" y="5805488"/>
            <a:ext cx="5434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на Марсе есть горы.</a:t>
            </a:r>
          </a:p>
        </p:txBody>
      </p:sp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images[50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149725"/>
            <a:ext cx="2622550" cy="2220913"/>
          </a:xfrm>
          <a:prstGeom prst="rect">
            <a:avLst/>
          </a:prstGeom>
          <a:noFill/>
        </p:spPr>
      </p:pic>
      <p:pic>
        <p:nvPicPr>
          <p:cNvPr id="34826" name="Picture 10" descr="images[49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76250"/>
            <a:ext cx="3167062" cy="3067050"/>
          </a:xfrm>
          <a:prstGeom prst="rect">
            <a:avLst/>
          </a:prstGeom>
          <a:noFill/>
        </p:spPr>
      </p:pic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4140200" y="549275"/>
            <a:ext cx="39719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Юпитер –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самая большая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планета Солнечной системы,  пятая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Солнца.</a:t>
            </a:r>
          </a:p>
          <a:p>
            <a:endParaRPr lang="ru-RU" sz="66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images[35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437063"/>
            <a:ext cx="2005012" cy="2005012"/>
          </a:xfrm>
          <a:prstGeom prst="rect">
            <a:avLst/>
          </a:prstGeom>
          <a:noFill/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356100" y="404813"/>
            <a:ext cx="430688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Сатурн –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Шестая планета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Солнца, 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окружена поясом 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астероидов .</a:t>
            </a:r>
          </a:p>
        </p:txBody>
      </p:sp>
      <p:pic>
        <p:nvPicPr>
          <p:cNvPr id="63494" name="Picture 6" descr="images[29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549275"/>
            <a:ext cx="3513137" cy="43195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003800" y="620713"/>
            <a:ext cx="3313113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Уран –</a:t>
            </a:r>
            <a:r>
              <a:rPr lang="ru-RU" sz="6000"/>
              <a:t> 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седьмая 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планета в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солнечной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системе.</a:t>
            </a:r>
          </a:p>
        </p:txBody>
      </p:sp>
      <p:pic>
        <p:nvPicPr>
          <p:cNvPr id="64517" name="Picture 5" descr="images[18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765175"/>
            <a:ext cx="3284538" cy="36718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images[38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437063"/>
            <a:ext cx="1662112" cy="2022475"/>
          </a:xfrm>
          <a:prstGeom prst="rect">
            <a:avLst/>
          </a:prstGeom>
          <a:noFill/>
        </p:spPr>
      </p:pic>
      <p:pic>
        <p:nvPicPr>
          <p:cNvPr id="54277" name="Picture 5" descr="images[34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49275"/>
            <a:ext cx="3168650" cy="3168650"/>
          </a:xfrm>
          <a:prstGeom prst="rect">
            <a:avLst/>
          </a:prstGeom>
          <a:noFill/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284663" y="333375"/>
            <a:ext cx="406082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Нептун –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восьмая планета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Солнца, 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покрыта слоем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холодных газов</a:t>
            </a:r>
          </a:p>
        </p:txBody>
      </p:sp>
      <p:pic>
        <p:nvPicPr>
          <p:cNvPr id="54279" name="Picture 7" descr="images[24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4076700"/>
            <a:ext cx="3725863" cy="23923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356100" y="549275"/>
            <a:ext cx="3978275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Плутон –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самая далекая 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планета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Солнечной 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системы,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девятая от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Солнца.</a:t>
            </a:r>
          </a:p>
        </p:txBody>
      </p:sp>
      <p:pic>
        <p:nvPicPr>
          <p:cNvPr id="57350" name="Picture 6" descr="images[46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765175"/>
            <a:ext cx="3168650" cy="31686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1258888" y="620713"/>
          <a:ext cx="3527425" cy="3025775"/>
        </p:xfrm>
        <a:graphic>
          <a:graphicData uri="http://schemas.openxmlformats.org/presentationml/2006/ole">
            <p:oleObj spid="_x0000_s36870" name="CorelDRAW" r:id="rId4" imgW="2770560" imgH="2371680" progId="">
              <p:embed/>
            </p:oleObj>
          </a:graphicData>
        </a:graphic>
      </p:graphicFrame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103313" y="4008438"/>
            <a:ext cx="78200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Космический корабль</a:t>
            </a:r>
          </a:p>
          <a:p>
            <a:r>
              <a:rPr lang="ru-RU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отправляется к звездам.</a:t>
            </a:r>
          </a:p>
        </p:txBody>
      </p:sp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42-168846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4813"/>
            <a:ext cx="2827338" cy="4176712"/>
          </a:xfrm>
          <a:prstGeom prst="rect">
            <a:avLst/>
          </a:prstGeom>
          <a:noFill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924300" y="260350"/>
            <a:ext cx="43624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Комета –</a:t>
            </a:r>
            <a:r>
              <a:rPr lang="ru-RU" sz="6000"/>
              <a:t> 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сгусток твердых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веществ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газов.</a:t>
            </a:r>
          </a:p>
        </p:txBody>
      </p:sp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bgstar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49275"/>
            <a:ext cx="3328987" cy="3887788"/>
          </a:xfrm>
          <a:prstGeom prst="rect">
            <a:avLst/>
          </a:prstGeom>
          <a:noFill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140200" y="549275"/>
            <a:ext cx="4573588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Люди</a:t>
            </a:r>
          </a:p>
          <a:p>
            <a:r>
              <a:rPr 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всегда мечтали </a:t>
            </a:r>
          </a:p>
          <a:p>
            <a:r>
              <a:rPr 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побывать </a:t>
            </a:r>
          </a:p>
          <a:p>
            <a:r>
              <a:rPr 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других</a:t>
            </a:r>
          </a:p>
          <a:p>
            <a:r>
              <a:rPr 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планетах и </a:t>
            </a:r>
          </a:p>
          <a:p>
            <a:r>
              <a:rPr 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увидеть</a:t>
            </a:r>
          </a:p>
          <a:p>
            <a:r>
              <a:rPr 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вблизи звезды.</a:t>
            </a:r>
          </a:p>
        </p:txBody>
      </p:sp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56r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20713"/>
            <a:ext cx="4392612" cy="3294062"/>
          </a:xfrm>
          <a:prstGeom prst="rect">
            <a:avLst/>
          </a:prstGeom>
          <a:noFill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859338" y="692150"/>
            <a:ext cx="4103687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Добро</a:t>
            </a:r>
          </a:p>
          <a:p>
            <a:r>
              <a:rPr lang="ru-RU" sz="4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пожаловать!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Отправляемся 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далекое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путешествие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планетам и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звездам!</a:t>
            </a:r>
          </a:p>
        </p:txBody>
      </p:sp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images[19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908050"/>
            <a:ext cx="3168650" cy="2735263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067175" y="836613"/>
            <a:ext cx="479742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Совершенные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космические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корабли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скоро отправятся 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далеким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планетам.</a:t>
            </a:r>
          </a:p>
        </p:txBody>
      </p:sp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images[7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948113"/>
            <a:ext cx="2736850" cy="2397125"/>
          </a:xfrm>
          <a:prstGeom prst="rect">
            <a:avLst/>
          </a:prstGeom>
          <a:noFill/>
        </p:spPr>
      </p:pic>
      <p:pic>
        <p:nvPicPr>
          <p:cNvPr id="47112" name="Picture 8" descr="images[64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404813"/>
            <a:ext cx="2632075" cy="2951162"/>
          </a:xfrm>
          <a:prstGeom prst="rect">
            <a:avLst/>
          </a:prstGeom>
          <a:noFill/>
        </p:spPr>
      </p:pic>
      <p:pic>
        <p:nvPicPr>
          <p:cNvPr id="47113" name="Picture 9" descr="06ac19802982ff8e003b3148bae560e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04813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imgb" descr="looking-towards-home-500x3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573463"/>
            <a:ext cx="38608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images[79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4813"/>
            <a:ext cx="2252662" cy="2808287"/>
          </a:xfrm>
          <a:prstGeom prst="rect">
            <a:avLst/>
          </a:prstGeom>
          <a:noFill/>
        </p:spPr>
      </p:pic>
      <p:pic>
        <p:nvPicPr>
          <p:cNvPr id="49158" name="Picture 6" descr="images[6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284538"/>
            <a:ext cx="2168525" cy="3168650"/>
          </a:xfrm>
          <a:prstGeom prst="rect">
            <a:avLst/>
          </a:prstGeom>
          <a:noFill/>
        </p:spPr>
      </p:pic>
      <p:pic>
        <p:nvPicPr>
          <p:cNvPr id="49159" name="imgb" descr="SFiction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429000"/>
            <a:ext cx="41052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imgb" descr="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404813"/>
            <a:ext cx="489426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 descr="images[93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620713"/>
            <a:ext cx="3886200" cy="2630487"/>
          </a:xfrm>
          <a:prstGeom prst="rect">
            <a:avLst/>
          </a:prstGeom>
          <a:noFill/>
        </p:spPr>
      </p:pic>
      <p:pic>
        <p:nvPicPr>
          <p:cNvPr id="50185" name="imgb" descr="7526285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484313"/>
            <a:ext cx="4249738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images[58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149725"/>
            <a:ext cx="3817937" cy="20859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CA0PMZ4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3860800"/>
            <a:ext cx="2879725" cy="2698750"/>
          </a:xfrm>
          <a:prstGeom prst="rect">
            <a:avLst/>
          </a:prstGeom>
          <a:noFill/>
        </p:spPr>
      </p:pic>
      <p:pic>
        <p:nvPicPr>
          <p:cNvPr id="51207" name="imgb" descr="cataclysmic-variable-from-cave"/>
          <p:cNvPicPr>
            <a:picLocks noChangeAspect="1" noChangeArrowheads="1"/>
          </p:cNvPicPr>
          <p:nvPr/>
        </p:nvPicPr>
        <p:blipFill>
          <a:blip r:embed="rId4" cstate="print"/>
          <a:srcRect t="6088"/>
          <a:stretch>
            <a:fillRect/>
          </a:stretch>
        </p:blipFill>
        <p:spPr bwMode="auto">
          <a:xfrm>
            <a:off x="6011863" y="404813"/>
            <a:ext cx="26638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imgb" descr="cosmos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04813"/>
            <a:ext cx="5329238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imgb" descr="1265171043_robot_nas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860800"/>
            <a:ext cx="33115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imgb" descr="I-41-PARADOX-cosmos-f04_6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1412875"/>
            <a:ext cx="44069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0" name="imgb" descr="fecc65e4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692150"/>
            <a:ext cx="3240087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imgb" descr="125955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643313"/>
            <a:ext cx="36004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imgb" descr="almera_terramorphing_station_by_alexwi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341438"/>
            <a:ext cx="4292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imgb" descr="3d13a2aaef69663752a6c6b15b4a07f6"/>
          <p:cNvPicPr>
            <a:picLocks noChangeAspect="1" noChangeArrowheads="1"/>
          </p:cNvPicPr>
          <p:nvPr/>
        </p:nvPicPr>
        <p:blipFill>
          <a:blip r:embed="rId5" cstate="print"/>
          <a:srcRect b="5136"/>
          <a:stretch>
            <a:fillRect/>
          </a:stretch>
        </p:blipFill>
        <p:spPr bwMode="auto">
          <a:xfrm>
            <a:off x="539750" y="404813"/>
            <a:ext cx="36004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395288" y="188913"/>
          <a:ext cx="4414837" cy="6092825"/>
        </p:xfrm>
        <a:graphic>
          <a:graphicData uri="http://schemas.openxmlformats.org/presentationml/2006/ole">
            <p:oleObj spid="_x0000_s41990" name="CorelDRAW" r:id="rId6" imgW="8312040" imgH="11446560" progId="">
              <p:embed/>
            </p:oleObj>
          </a:graphicData>
        </a:graphic>
      </p:graphicFrame>
      <p:pic>
        <p:nvPicPr>
          <p:cNvPr id="41991" name="Beethoven's Symphony No. 9 (Scherzo)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076825" y="549275"/>
            <a:ext cx="376872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Какие они,</a:t>
            </a:r>
          </a:p>
          <a:p>
            <a:r>
              <a:rPr lang="ru-RU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жители</a:t>
            </a:r>
          </a:p>
          <a:p>
            <a:r>
              <a:rPr lang="ru-RU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других</a:t>
            </a:r>
          </a:p>
          <a:p>
            <a:r>
              <a:rPr lang="ru-RU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планет?</a:t>
            </a:r>
          </a:p>
          <a:p>
            <a:endParaRPr lang="ru-RU" sz="4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Привет Вам,</a:t>
            </a:r>
          </a:p>
          <a:p>
            <a:r>
              <a:rPr lang="ru-RU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Земляне.</a:t>
            </a:r>
          </a:p>
        </p:txBody>
      </p:sp>
      <p:pic>
        <p:nvPicPr>
          <p:cNvPr id="41993" name="Picture 9" descr="ALIEN69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4075" y="2492375"/>
            <a:ext cx="606425" cy="1225550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040063" y="2135188"/>
            <a:ext cx="5487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8392" dir="4091915" algn="ctr" rotWithShape="0">
              <a:srgbClr val="000066">
                <a:alpha val="64999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ru-RU" sz="2000" b="1" dirty="0">
                <a:latin typeface="Bodoni MT Black" pitchFamily="18" charset="0"/>
              </a:rPr>
              <a:t>Презентацию подготовила</a:t>
            </a:r>
          </a:p>
          <a:p>
            <a:r>
              <a:rPr lang="ru-RU" sz="2000" b="1" dirty="0">
                <a:latin typeface="Bodoni MT Black" pitchFamily="18" charset="0"/>
              </a:rPr>
              <a:t>педагог </a:t>
            </a:r>
            <a:r>
              <a:rPr lang="ru-RU" sz="2000" b="1" dirty="0" smtClean="0">
                <a:latin typeface="Bodoni MT Black" pitchFamily="18" charset="0"/>
              </a:rPr>
              <a:t> высшей категории</a:t>
            </a:r>
          </a:p>
          <a:p>
            <a:r>
              <a:rPr lang="ru-RU" sz="2000" b="1" dirty="0" smtClean="0">
                <a:latin typeface="Bodoni MT Black" pitchFamily="18" charset="0"/>
              </a:rPr>
              <a:t>по </a:t>
            </a:r>
            <a:r>
              <a:rPr lang="ru-RU" sz="2000" b="1" dirty="0">
                <a:latin typeface="Bodoni MT Black" pitchFamily="18" charset="0"/>
              </a:rPr>
              <a:t>изобразительной деятельности</a:t>
            </a:r>
          </a:p>
          <a:p>
            <a:r>
              <a:rPr lang="ru-RU" sz="2000" b="1" dirty="0">
                <a:latin typeface="Bodoni MT Black" pitchFamily="18" charset="0"/>
              </a:rPr>
              <a:t>г</a:t>
            </a:r>
            <a:r>
              <a:rPr lang="ru-RU" sz="2000" b="1" dirty="0" smtClean="0">
                <a:latin typeface="Bodoni MT Black" pitchFamily="18" charset="0"/>
              </a:rPr>
              <a:t>орода  Магнитогорск</a:t>
            </a:r>
          </a:p>
          <a:p>
            <a:r>
              <a:rPr lang="ru-RU" sz="2000" b="1" dirty="0" smtClean="0">
                <a:latin typeface="Bodoni MT Black" pitchFamily="18" charset="0"/>
              </a:rPr>
              <a:t>МДОУ </a:t>
            </a:r>
            <a:r>
              <a:rPr lang="ru-RU" sz="2000" b="1" dirty="0">
                <a:latin typeface="Bodoni MT Black" pitchFamily="18" charset="0"/>
              </a:rPr>
              <a:t>«ЦРР – детский сад №134 «Нотка»</a:t>
            </a:r>
          </a:p>
          <a:p>
            <a:r>
              <a:rPr lang="ru-RU" sz="2000" b="1" dirty="0">
                <a:latin typeface="Bodoni MT Black" pitchFamily="18" charset="0"/>
              </a:rPr>
              <a:t>Черкасова О.И.</a:t>
            </a:r>
          </a:p>
          <a:p>
            <a:endParaRPr lang="ru-RU" sz="2000" b="1" dirty="0">
              <a:latin typeface="Bodoni MT Black" pitchFamily="18" charset="0"/>
            </a:endParaRPr>
          </a:p>
          <a:p>
            <a:endParaRPr lang="ru-RU" sz="2000" b="1" dirty="0">
              <a:latin typeface="Bodoni MT Black" pitchFamily="18" charset="0"/>
            </a:endParaRPr>
          </a:p>
          <a:p>
            <a:r>
              <a:rPr lang="ru-RU" sz="2000" b="1" dirty="0" smtClean="0">
                <a:latin typeface="Bodoni MT Black" pitchFamily="18" charset="0"/>
              </a:rPr>
              <a:t>2011 </a:t>
            </a:r>
            <a:r>
              <a:rPr lang="ru-RU" sz="2000" b="1" dirty="0">
                <a:latin typeface="Bodoni MT Black" pitchFamily="18" charset="0"/>
              </a:rPr>
              <a:t>г.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403350" y="0"/>
            <a:ext cx="576263" cy="6858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 advTm="9000"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42-158106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0350"/>
            <a:ext cx="4537075" cy="4364038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435600" y="188913"/>
            <a:ext cx="3384550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Солнце</a:t>
            </a:r>
          </a:p>
          <a:p>
            <a:r>
              <a:rPr 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Солнце – самая </a:t>
            </a:r>
          </a:p>
          <a:p>
            <a:r>
              <a:rPr 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ближайшая</a:t>
            </a:r>
          </a:p>
          <a:p>
            <a:r>
              <a:rPr 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Земле</a:t>
            </a:r>
          </a:p>
          <a:p>
            <a:r>
              <a:rPr 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звезда.</a:t>
            </a:r>
          </a:p>
          <a:p>
            <a:endParaRPr lang="ru-RU" sz="32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Солнце – </a:t>
            </a:r>
          </a:p>
          <a:p>
            <a:r>
              <a:rPr 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гигантский</a:t>
            </a:r>
          </a:p>
          <a:p>
            <a:r>
              <a:rPr 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пылающий газовый</a:t>
            </a:r>
          </a:p>
          <a:p>
            <a:r>
              <a:rPr 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шар.</a:t>
            </a:r>
          </a:p>
        </p:txBody>
      </p:sp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11706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3375"/>
            <a:ext cx="4786313" cy="3186113"/>
          </a:xfrm>
          <a:prstGeom prst="rect">
            <a:avLst/>
          </a:prstGeom>
          <a:noFill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76238" y="3971925"/>
            <a:ext cx="83931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Земля вращается вокруг своей оси.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 происходит смена дня и ночи.</a:t>
            </a:r>
          </a:p>
          <a:p>
            <a:endParaRPr lang="ru-RU" sz="4000">
              <a:solidFill>
                <a:srgbClr val="FF9900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795963" y="765175"/>
            <a:ext cx="2162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Закат</a:t>
            </a:r>
          </a:p>
        </p:txBody>
      </p:sp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95288" y="692150"/>
          <a:ext cx="8208962" cy="1330325"/>
        </p:xfrm>
        <a:graphic>
          <a:graphicData uri="http://schemas.openxmlformats.org/presentationml/2006/ole">
            <p:oleObj spid="_x0000_s17412" name="CorelDRAW" r:id="rId5" imgW="10446840" imgH="1690200" progId="">
              <p:embed/>
            </p:oleObj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2339975" y="5734050"/>
          <a:ext cx="4038600" cy="481013"/>
        </p:xfrm>
        <a:graphic>
          <a:graphicData uri="http://schemas.openxmlformats.org/presentationml/2006/ole">
            <p:oleObj spid="_x0000_s17414" name="CorelDRAW" r:id="rId6" imgW="14946120" imgH="1780920" progId="">
              <p:embed/>
            </p:oleObj>
          </a:graphicData>
        </a:graphic>
      </p:graphicFrame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55650" y="2492375"/>
            <a:ext cx="7516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Солнечной системе 9 планет.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95288" y="4365625"/>
            <a:ext cx="8456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Группу звезд называют созвездием.</a:t>
            </a:r>
          </a:p>
        </p:txBody>
      </p:sp>
    </p:spTree>
    <p:custDataLst>
      <p:tags r:id="rId2"/>
    </p:custDataLst>
  </p:cSld>
  <p:clrMapOvr>
    <a:masterClrMapping/>
  </p:clrMapOvr>
  <p:transition spd="slow" advClick="0" advTm="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42-167218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4248150" cy="3322638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932363" y="404813"/>
            <a:ext cx="42116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Космос бесконечен.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755650" y="4243388"/>
            <a:ext cx="5700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Галактика – скопление 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планет и звезд.</a:t>
            </a:r>
          </a:p>
        </p:txBody>
      </p:sp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images[3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141663"/>
            <a:ext cx="3598862" cy="2854325"/>
          </a:xfrm>
          <a:prstGeom prst="rect">
            <a:avLst/>
          </a:prstGeom>
          <a:noFill/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572000" y="620713"/>
            <a:ext cx="436086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Меркурий</a:t>
            </a:r>
            <a:r>
              <a:rPr lang="ru-RU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первая от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Солнца</a:t>
            </a:r>
          </a:p>
          <a:p>
            <a:r>
              <a:rPr lang="ru-RU" sz="4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планета.</a:t>
            </a:r>
          </a:p>
        </p:txBody>
      </p:sp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images[16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20713"/>
            <a:ext cx="3455987" cy="3455987"/>
          </a:xfrm>
          <a:prstGeom prst="rect">
            <a:avLst/>
          </a:prstGeom>
          <a:noFill/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067175" y="404813"/>
            <a:ext cx="461327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Венера –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вторая от 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Солнца 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планета,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покрытая толстым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слоем облаков.</a:t>
            </a:r>
          </a:p>
        </p:txBody>
      </p:sp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apollo17_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3959225" cy="3959225"/>
          </a:xfrm>
          <a:prstGeom prst="rect">
            <a:avLst/>
          </a:prstGeom>
          <a:noFill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716463" y="188913"/>
            <a:ext cx="41100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Земля –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третья от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Солнца планета,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единственная 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обитаемая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планета в 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Солнечной</a:t>
            </a:r>
          </a:p>
          <a:p>
            <a:r>
              <a:rPr lang="ru-RU" sz="4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системе.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68313" y="5445125"/>
            <a:ext cx="4657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Земля – наш дом.</a:t>
            </a:r>
          </a:p>
        </p:txBody>
      </p:sp>
    </p:spTree>
  </p:cSld>
  <p:clrMapOvr>
    <a:masterClrMapping/>
  </p:clrMapOvr>
  <p:transition spd="slow" advClick="0" advTm="9000">
    <p:pull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285</Words>
  <Application>Microsoft Office PowerPoint</Application>
  <PresentationFormat>Экран (4:3)</PresentationFormat>
  <Paragraphs>148</Paragraphs>
  <Slides>28</Slides>
  <Notes>28</Notes>
  <HiddenSlides>0</HiddenSlides>
  <MMClips>2</MMClips>
  <ScaleCrop>false</ScaleCrop>
  <HeadingPairs>
    <vt:vector size="8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  <vt:variant>
        <vt:lpstr>Произвольные показы</vt:lpstr>
      </vt:variant>
      <vt:variant>
        <vt:i4>1</vt:i4>
      </vt:variant>
    </vt:vector>
  </HeadingPairs>
  <TitlesOfParts>
    <vt:vector size="31" baseType="lpstr">
      <vt:lpstr>Текстура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владимир</cp:lastModifiedBy>
  <cp:revision>22</cp:revision>
  <dcterms:created xsi:type="dcterms:W3CDTF">2008-11-28T17:31:17Z</dcterms:created>
  <dcterms:modified xsi:type="dcterms:W3CDTF">2013-04-29T17:36:08Z</dcterms:modified>
</cp:coreProperties>
</file>