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5" r:id="rId3"/>
    <p:sldId id="266" r:id="rId4"/>
    <p:sldId id="276" r:id="rId5"/>
    <p:sldId id="258" r:id="rId6"/>
    <p:sldId id="273" r:id="rId7"/>
    <p:sldId id="274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77" r:id="rId16"/>
    <p:sldId id="281" r:id="rId17"/>
    <p:sldId id="269" r:id="rId18"/>
    <p:sldId id="270" r:id="rId19"/>
    <p:sldId id="271" r:id="rId20"/>
    <p:sldId id="272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0DB974-20EF-4B0C-A0FD-10E355ABD99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CDF32B-9C3D-449F-BE49-FF0277AC3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Презентация</a:t>
            </a:r>
            <a:br>
              <a:rPr lang="ru-RU" sz="2400" dirty="0" smtClean="0"/>
            </a:br>
            <a:r>
              <a:rPr lang="ru-RU" sz="2400" dirty="0" smtClean="0"/>
              <a:t>на тему: «Битва на Курской дуге» </a:t>
            </a:r>
            <a:br>
              <a:rPr lang="ru-RU" sz="2400" dirty="0" smtClean="0"/>
            </a:br>
            <a:r>
              <a:rPr lang="ru-RU" sz="2400" dirty="0" smtClean="0"/>
              <a:t>воспитателя Бегловой Елены Павловны </a:t>
            </a:r>
            <a:endParaRPr lang="ru-RU" sz="2400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428736"/>
            <a:ext cx="8143932" cy="521497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Курском выступе, имевшем протяженность 550 км, занимали оборону войска Центрального (командующий - генерал армии К.К.Рокоссовский) и Воронежского (командующий - генерал армии Н.Ф.Ватутин) фронтов, имевших 1336 тыс. человек, более 19 тыс. орудий и минометов, свыше 3,4 тыс. танков и самоходных артиллерийских установок (в том числе свыше 900 легких танков), 2,9 тыс. самолетов (в том числе 728 самолетов авиации дальнего действия и ночных бомбардировщиков По-2).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Силы советской армии к началу Курской битвы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Немецкая те</a:t>
            </a:r>
            <a:r>
              <a:rPr sz="4400" b="1" smtClean="0"/>
              <a:t>x</a:t>
            </a:r>
            <a:r>
              <a:rPr lang="ru-RU" sz="4400" b="1" dirty="0" err="1" smtClean="0"/>
              <a:t>ника</a:t>
            </a:r>
            <a:r>
              <a:rPr lang="ru-RU" sz="4400" b="1" dirty="0" smtClean="0"/>
              <a:t>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/>
              <a:t>«Тигр»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«Пантера»</a:t>
            </a:r>
          </a:p>
          <a:p>
            <a:endParaRPr lang="ru-RU" dirty="0"/>
          </a:p>
        </p:txBody>
      </p:sp>
      <p:pic>
        <p:nvPicPr>
          <p:cNvPr id="6" name="Содержимое 3" descr="тигр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175" y="2571744"/>
            <a:ext cx="443643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071678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Советские  танки Т-34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su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4000528" cy="2927838"/>
          </a:xfrm>
          <a:prstGeom prst="rect">
            <a:avLst/>
          </a:prstGeom>
          <a:noFill/>
        </p:spPr>
      </p:pic>
      <p:pic>
        <p:nvPicPr>
          <p:cNvPr id="2051" name="Picture 3" descr="C:\Users\ksu\Desktop\Sredniy-sovetskiy-tank-T3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083" y="2000240"/>
            <a:ext cx="419419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дыму сражения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983780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2028"/>
            <a:ext cx="4071966" cy="25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1546"/>
            <a:ext cx="4204388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87" y="3786190"/>
            <a:ext cx="424755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su\Desktop\курская битва\52959_html_1de06f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Над этим полем бушевало пламя, </a:t>
            </a:r>
            <a:br>
              <a:rPr lang="ru-RU" dirty="0" smtClean="0"/>
            </a:br>
            <a:r>
              <a:rPr lang="ru-RU" dirty="0" smtClean="0"/>
              <a:t>Был ураган железа и огня. </a:t>
            </a:r>
            <a:br>
              <a:rPr lang="ru-RU" dirty="0" smtClean="0"/>
            </a:br>
            <a:r>
              <a:rPr lang="ru-RU" dirty="0" smtClean="0"/>
              <a:t>На этом поле танки сшиблись лбами, </a:t>
            </a:r>
            <a:br>
              <a:rPr lang="ru-RU" dirty="0" smtClean="0"/>
            </a:br>
            <a:r>
              <a:rPr lang="ru-RU" dirty="0" smtClean="0"/>
              <a:t>Заскрежетала о броню броня.</a:t>
            </a:r>
          </a:p>
          <a:p>
            <a:pPr algn="ctr"/>
            <a:r>
              <a:rPr lang="ru-RU" dirty="0" smtClean="0"/>
              <a:t>Как две разгоряченных встречных бури, </a:t>
            </a:r>
            <a:br>
              <a:rPr lang="ru-RU" dirty="0" smtClean="0"/>
            </a:br>
            <a:r>
              <a:rPr lang="ru-RU" dirty="0" smtClean="0"/>
              <a:t>Столкнулись… «Тигр» попятился назад </a:t>
            </a:r>
            <a:br>
              <a:rPr lang="ru-RU" dirty="0" smtClean="0"/>
            </a:br>
            <a:r>
              <a:rPr lang="ru-RU" dirty="0" smtClean="0"/>
              <a:t>Броня, которую ковали в Руре, </a:t>
            </a:r>
            <a:br>
              <a:rPr lang="ru-RU" dirty="0" smtClean="0"/>
            </a:br>
            <a:r>
              <a:rPr lang="ru-RU" dirty="0" smtClean="0"/>
              <a:t>Сдалась броне, что выковал Урал.</a:t>
            </a:r>
          </a:p>
          <a:p>
            <a:pPr algn="ctr"/>
            <a:r>
              <a:rPr lang="ru-RU" dirty="0" smtClean="0"/>
              <a:t>Простору, что сейчас лежит перед тобою, </a:t>
            </a:r>
            <a:br>
              <a:rPr lang="ru-RU" dirty="0" smtClean="0"/>
            </a:br>
            <a:r>
              <a:rPr lang="ru-RU" dirty="0" smtClean="0"/>
              <a:t>Стать полю русской славы суждено, </a:t>
            </a:r>
            <a:br>
              <a:rPr lang="ru-RU" dirty="0" smtClean="0"/>
            </a:br>
            <a:r>
              <a:rPr lang="ru-RU" dirty="0" smtClean="0"/>
              <a:t>Об урагане танкового боя </a:t>
            </a:r>
            <a:br>
              <a:rPr lang="ru-RU" dirty="0" smtClean="0"/>
            </a:br>
            <a:r>
              <a:rPr lang="ru-RU" dirty="0" smtClean="0"/>
              <a:t>Напоминает нам всегда оно.</a:t>
            </a:r>
          </a:p>
          <a:p>
            <a:pPr algn="ctr"/>
            <a:r>
              <a:rPr lang="ru-RU" dirty="0" smtClean="0"/>
              <a:t>О стойкости, о героизме нашем, </a:t>
            </a:r>
            <a:br>
              <a:rPr lang="ru-RU" dirty="0" smtClean="0"/>
            </a:br>
            <a:r>
              <a:rPr lang="ru-RU" dirty="0" smtClean="0"/>
              <a:t>И словно символ вечной красоты, </a:t>
            </a:r>
            <a:br>
              <a:rPr lang="ru-RU" dirty="0" smtClean="0"/>
            </a:br>
            <a:r>
              <a:rPr lang="ru-RU" dirty="0" smtClean="0"/>
              <a:t>К «Тридцатьчетверке», памятником ставшей </a:t>
            </a:r>
            <a:br>
              <a:rPr lang="ru-RU" dirty="0" smtClean="0"/>
            </a:br>
            <a:r>
              <a:rPr lang="ru-RU" dirty="0" smtClean="0"/>
              <a:t>Со всех сторон народ несет цветы.</a:t>
            </a:r>
          </a:p>
          <a:p>
            <a:pPr algn="r"/>
            <a:r>
              <a:rPr lang="ru-RU" b="1" dirty="0" smtClean="0"/>
              <a:t>Николай Истомин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Прохоровское</a:t>
            </a:r>
            <a:r>
              <a:rPr lang="ru-RU" dirty="0" smtClean="0"/>
              <a:t> поле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1. Когда проходила Битва на Курской дуге?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Битва на Курской дуге проходила летом 1943 года.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2. Где проходило танковое сражение?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Танковое сражение проходило под деревней Прохоровка.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3. Кто победил в танковом сражении под Прохоровкой?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Победили советские танкисты.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4. Какое значение имела победа советских войск на Курской дуге?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Потери фашистов в живой силе и технике после Курской битвы были невосполнимы. Красная Армия лишила фашистов надежды на победу в этой войне.</a:t>
            </a:r>
            <a:endParaRPr lang="ru-RU" sz="2400" dirty="0" smtClean="0"/>
          </a:p>
          <a:p>
            <a:pPr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Советские  солдаты 3ащищали  свою страну, и воины - герои были  непобедимы. И это  вполне доказала победа в Битве на Курской дуге.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ksu\Desktop\курская битва\war-thunder-gaijin-1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463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Поверженные немецкие солдаты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ksu\Desktop\курская битва\T34_05BR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572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ksu\Desktop\курская битва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/>
              <a:t>Цели</a:t>
            </a:r>
            <a:r>
              <a:rPr lang="ru-RU" sz="3200" dirty="0" smtClean="0"/>
              <a:t>:  дать  детям знания о Курской битве летом 1943.  Воспитывать в духе патриотизма, любви к Родине.</a:t>
            </a:r>
            <a:br>
              <a:rPr lang="ru-RU" sz="3200" dirty="0" smtClean="0"/>
            </a:br>
            <a:r>
              <a:rPr lang="ru-RU" sz="3200" b="1" dirty="0" smtClean="0"/>
              <a:t>Задачи: </a:t>
            </a:r>
            <a:br>
              <a:rPr lang="ru-RU" sz="3200" b="1" dirty="0" smtClean="0"/>
            </a:br>
            <a:r>
              <a:rPr lang="ru-RU" sz="2800" i="1" dirty="0" smtClean="0"/>
              <a:t>Образовательные: </a:t>
            </a:r>
            <a:r>
              <a:rPr lang="ru-RU" sz="2800" dirty="0" smtClean="0"/>
              <a:t>разъяснить суть происшедшего на фронте коренного перелома в ходе Великой Отечественной войны и его истоки; разъяснить цели и планы фашистов летом 1943 г.; разъяснить понятие «Курская дуга»; подвести к пониманию, что Курская битва завершила коренной перелом в ходе войны.</a:t>
            </a:r>
            <a:br>
              <a:rPr lang="ru-RU" sz="2800" dirty="0" smtClean="0"/>
            </a:br>
            <a:r>
              <a:rPr lang="ru-RU" sz="2800" i="1" dirty="0" smtClean="0"/>
              <a:t>Коррекционно-развивающие: </a:t>
            </a:r>
            <a:r>
              <a:rPr lang="ru-RU" sz="2800" dirty="0" smtClean="0"/>
              <a:t>продолжить развивать умения устанавливать последовательность событий, показывать на карте места исторических событий, территорию, линию фронта; поддерживать беседу по оценке исторического события.</a:t>
            </a:r>
            <a:br>
              <a:rPr lang="ru-RU" sz="2800" dirty="0" smtClean="0"/>
            </a:br>
            <a:r>
              <a:rPr lang="ru-RU" sz="2800" i="1" dirty="0" smtClean="0"/>
              <a:t>Воспитательные: </a:t>
            </a:r>
            <a:r>
              <a:rPr lang="ru-RU" sz="2800" dirty="0" smtClean="0"/>
              <a:t>объяснить, почему люди во все времена чтут героев, защищавших Отечество.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su\Desktop\курская битва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ksu\Desktop\курская битва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Здесь было все: и гарь , и копоть,</a:t>
            </a:r>
          </a:p>
          <a:p>
            <a:pPr algn="ctr"/>
            <a:r>
              <a:rPr lang="ru-RU" dirty="0" smtClean="0"/>
              <a:t>Горело все, как в страшном  сне,</a:t>
            </a:r>
          </a:p>
          <a:p>
            <a:pPr algn="ctr"/>
            <a:r>
              <a:rPr lang="ru-RU" dirty="0" smtClean="0"/>
              <a:t>И было все  не так далеко-</a:t>
            </a:r>
          </a:p>
          <a:p>
            <a:pPr algn="ctr"/>
            <a:r>
              <a:rPr lang="ru-RU" dirty="0" smtClean="0"/>
              <a:t>На Курской, ближней стороне.</a:t>
            </a:r>
          </a:p>
          <a:p>
            <a:pPr algn="ctr"/>
            <a:r>
              <a:rPr lang="ru-RU" dirty="0" smtClean="0"/>
              <a:t>Смешалось все: земля и люди,</a:t>
            </a:r>
          </a:p>
          <a:p>
            <a:pPr algn="ctr"/>
            <a:r>
              <a:rPr lang="ru-RU" dirty="0" smtClean="0"/>
              <a:t>Снаряды, мины и огонь,</a:t>
            </a:r>
          </a:p>
          <a:p>
            <a:pPr algn="ctr"/>
            <a:r>
              <a:rPr lang="ru-RU" dirty="0" smtClean="0"/>
              <a:t>Вот это все мы не забудем-</a:t>
            </a:r>
          </a:p>
          <a:p>
            <a:pPr algn="ctr"/>
            <a:r>
              <a:rPr lang="ru-RU" dirty="0" smtClean="0"/>
              <a:t>Хоть много прожито времен.</a:t>
            </a:r>
          </a:p>
          <a:p>
            <a:pPr algn="ctr"/>
            <a:r>
              <a:rPr lang="ru-RU" dirty="0" smtClean="0"/>
              <a:t>Уж многих нет, они погибли,</a:t>
            </a:r>
          </a:p>
          <a:p>
            <a:pPr algn="ctr"/>
            <a:r>
              <a:rPr lang="ru-RU" dirty="0" smtClean="0"/>
              <a:t>Но помнить вместе мы должны-</a:t>
            </a:r>
          </a:p>
          <a:p>
            <a:pPr algn="ctr"/>
            <a:r>
              <a:rPr lang="ru-RU" dirty="0" smtClean="0"/>
              <a:t>Ковал кто  вместе эту битву,</a:t>
            </a:r>
          </a:p>
          <a:p>
            <a:pPr algn="ctr"/>
            <a:r>
              <a:rPr lang="ru-RU" dirty="0" smtClean="0"/>
              <a:t>Дорогу Мужества страны!</a:t>
            </a:r>
          </a:p>
          <a:p>
            <a:pPr algn="ctr"/>
            <a:r>
              <a:rPr lang="ru-RU" dirty="0" smtClean="0"/>
              <a:t>За эту память мы в ответе,</a:t>
            </a:r>
          </a:p>
          <a:p>
            <a:pPr algn="ctr"/>
            <a:r>
              <a:rPr lang="ru-RU" dirty="0" smtClean="0"/>
              <a:t>Чтоб больше не было войны,</a:t>
            </a:r>
          </a:p>
          <a:p>
            <a:pPr algn="ctr"/>
            <a:r>
              <a:rPr lang="ru-RU" dirty="0" smtClean="0"/>
              <a:t>Должны запомнить наши  дети-</a:t>
            </a:r>
          </a:p>
          <a:p>
            <a:pPr algn="ctr"/>
            <a:r>
              <a:rPr lang="ru-RU" dirty="0" smtClean="0"/>
              <a:t>Что мир и счастье - всем нужны !</a:t>
            </a:r>
          </a:p>
          <a:p>
            <a:pPr algn="r"/>
            <a:r>
              <a:rPr lang="ru-RU" dirty="0" smtClean="0"/>
              <a:t>А.И.Калинина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НЕ ЗАБЫТЬ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su\Desktop\курская битва\slide_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ksu\Desktop\курская битва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Карта сражения на Курской дуге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ksu\Desktop\курская битва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ksu\Desktop\курская битва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Главнокомандующие  немецкой операцией«Цитадель» 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81518" cy="4572000"/>
          </a:xfrm>
        </p:spPr>
        <p:txBody>
          <a:bodyPr/>
          <a:lstStyle/>
          <a:p>
            <a:r>
              <a:rPr lang="ru-RU" sz="2400" dirty="0" smtClean="0"/>
              <a:t>Генерал Эри</a:t>
            </a:r>
            <a:r>
              <a:rPr lang="en-US" sz="2400" dirty="0" smtClean="0"/>
              <a:t>x</a:t>
            </a:r>
            <a:r>
              <a:rPr lang="ru-RU" sz="2400" dirty="0" smtClean="0"/>
              <a:t> фон </a:t>
            </a:r>
            <a:r>
              <a:rPr lang="ru-RU" sz="2400" dirty="0" err="1" smtClean="0"/>
              <a:t>Манштейн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571744"/>
            <a:ext cx="2714644" cy="390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Фельдмаршал фон </a:t>
            </a:r>
            <a:r>
              <a:rPr lang="ru-RU" sz="2400" dirty="0" err="1" smtClean="0"/>
              <a:t>Клюге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571744"/>
            <a:ext cx="2928958" cy="386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Советскими фронтами  руководили  маршалы Г. Жуков и А. Василевский.</a:t>
            </a:r>
            <a:endParaRPr lang="ru-RU" sz="32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49223"/>
            <a:ext cx="3786213" cy="46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457231"/>
            <a:ext cx="3625338" cy="46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165</TotalTime>
  <Words>282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Презентация на тему: «Битва на Курской дуге»  воспитателя Бегловой Елены Павловны </vt:lpstr>
      <vt:lpstr>   </vt:lpstr>
      <vt:lpstr>Слайд 3</vt:lpstr>
      <vt:lpstr>Слайд 4</vt:lpstr>
      <vt:lpstr>Карта сражения на Курской дуге</vt:lpstr>
      <vt:lpstr>Слайд 6</vt:lpstr>
      <vt:lpstr>Слайд 7</vt:lpstr>
      <vt:lpstr>Главнокомандующие  немецкой операцией«Цитадель» </vt:lpstr>
      <vt:lpstr>Советскими фронтами  руководили  маршалы Г. Жуков и А. Василевский.</vt:lpstr>
      <vt:lpstr>Силы советской армии к началу Курской битвы</vt:lpstr>
      <vt:lpstr>Немецкая теxника ВОВ</vt:lpstr>
      <vt:lpstr>Советские  танки Т-34</vt:lpstr>
      <vt:lpstr>В дыму сражения</vt:lpstr>
      <vt:lpstr>Слайд 14</vt:lpstr>
      <vt:lpstr>Прохоровское поле</vt:lpstr>
      <vt:lpstr>Слайд 16</vt:lpstr>
      <vt:lpstr>Советские  солдаты 3ащищали  свою страну, и воины - герои были  непобедимы. И это  вполне доказала победа в Битве на Курской дуге.</vt:lpstr>
      <vt:lpstr>Поверженные немецкие солдаты</vt:lpstr>
      <vt:lpstr>Слайд 19</vt:lpstr>
      <vt:lpstr>Слайд 20</vt:lpstr>
      <vt:lpstr>Слайд 21</vt:lpstr>
      <vt:lpstr>ЭТО НЕ ЗАБЫТЬ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ksu</dc:creator>
  <cp:lastModifiedBy>ksu</cp:lastModifiedBy>
  <cp:revision>17</cp:revision>
  <dcterms:created xsi:type="dcterms:W3CDTF">2015-02-04T13:41:53Z</dcterms:created>
  <dcterms:modified xsi:type="dcterms:W3CDTF">2015-02-06T13:13:12Z</dcterms:modified>
</cp:coreProperties>
</file>