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42" r:id="rId2"/>
    <p:sldId id="333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EAFA14"/>
    <a:srgbClr val="FF3300"/>
    <a:srgbClr val="1BE200"/>
    <a:srgbClr val="00E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8" autoAdjust="0"/>
    <p:restoredTop sz="94660"/>
  </p:normalViewPr>
  <p:slideViewPr>
    <p:cSldViewPr>
      <p:cViewPr varScale="1">
        <p:scale>
          <a:sx n="110" d="100"/>
          <a:sy n="110" d="100"/>
        </p:scale>
        <p:origin x="7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830BCA-0F7E-4872-8812-E993E3DD11C4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2CC7D1-8301-4FA0-8726-4A1162704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13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AAE8-F0A0-48E1-8FF6-A110AAAC0766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91DE0-4879-4D67-A811-460A45627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5E4D-184E-4F9A-B4B7-9DA8B32DCDB7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98BF-8BD7-41B5-A357-9BBC01EFF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AA95-217A-4122-BEDE-126E07C38309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3CD6-8A25-4D1F-9B2C-5BC7D7323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EFD4-2191-4CF8-951B-C54320101122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CC2C4-C32D-4599-A514-3A4CE32DD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16AE-0562-4560-811C-C158B5F4A988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4097-878B-4987-91C5-17A3C0120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B878-072D-4807-AE38-694DEE0D7AAE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5231-8522-4604-A9A3-4A7B1AFBA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B4391-75AD-470F-800A-01A0955884C6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FF3D-3E11-41FD-B41D-295047637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1A85A-8369-4FAA-8420-9898B0D38589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64B0-C6DF-4966-A556-B9C57E3C8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C3AA-1D48-4529-B444-0CD6F3FDEE99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D28DA-D1B6-47AC-98E7-2904211EA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B832-D020-402D-BE56-2B163E246449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4ABC-0ADF-4218-AE2A-5F34D5F63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71049-E0E7-4CFB-9253-4ECD837DF65C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8141-CFA2-44AA-9207-4142BF7E7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A1EB55-20BF-4F99-8C00-2CDA6FA6929A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7A8FBA-0F52-4A17-BE17-8D9585000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A6A6A6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13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" y="1412776"/>
            <a:ext cx="9143351" cy="5120277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1520" y="476672"/>
            <a:ext cx="843528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С юбилеем, «Волшебница»</a:t>
            </a:r>
          </a:p>
          <a:p>
            <a:r>
              <a:rPr lang="ru-RU" dirty="0" smtClean="0"/>
              <a:t>40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758008"/>
      </p:ext>
    </p:extLst>
  </p:cSld>
  <p:clrMapOvr>
    <a:masterClrMapping/>
  </p:clrMapOvr>
  <p:transition spd="slow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70"/>
            <a:ext cx="9144001" cy="693714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36565"/>
            <a:ext cx="4470233" cy="33526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60095"/>
            <a:ext cx="4752528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58109"/>
      </p:ext>
    </p:extLst>
  </p:cSld>
  <p:clrMapOvr>
    <a:masterClrMapping/>
  </p:clrMapOvr>
  <p:transition spd="slow">
    <p:cover dir="l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8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Алена Задорожная</cp:lastModifiedBy>
  <cp:revision>128</cp:revision>
  <dcterms:created xsi:type="dcterms:W3CDTF">2013-08-25T16:28:30Z</dcterms:created>
  <dcterms:modified xsi:type="dcterms:W3CDTF">2015-02-15T16:17:41Z</dcterms:modified>
</cp:coreProperties>
</file>