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59" r:id="rId4"/>
    <p:sldId id="26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3000">
              <a:srgbClr val="FFA800"/>
            </a:gs>
            <a:gs pos="49584">
              <a:schemeClr val="accent4">
                <a:lumMod val="60000"/>
                <a:lumOff val="40000"/>
              </a:schemeClr>
            </a:gs>
            <a:gs pos="28000">
              <a:schemeClr val="accent4"/>
            </a:gs>
            <a:gs pos="42999">
              <a:srgbClr val="FFA800"/>
            </a:gs>
            <a:gs pos="79590">
              <a:schemeClr val="accent3"/>
            </a:gs>
            <a:gs pos="58000">
              <a:schemeClr val="accent3">
                <a:lumMod val="50000"/>
              </a:schemeClr>
            </a:gs>
            <a:gs pos="72000">
              <a:srgbClr val="FFA800"/>
            </a:gs>
            <a:gs pos="98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57" y="188640"/>
            <a:ext cx="8856984" cy="6689522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ru-RU" sz="5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5"/>
            <a:ext cx="4104456" cy="28803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Александр_2.SOCKOLOW2013\Desktop\coltivazione-carota_O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240" y="3429000"/>
            <a:ext cx="4752528" cy="3240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im3-tub-ru.yandex.net/i?id=9d739697dd205f296d800056523a309f-93-144&amp;n=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7044"/>
            <a:ext cx="3888432" cy="28459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89730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3000">
              <a:srgbClr val="FFA800"/>
            </a:gs>
            <a:gs pos="49584">
              <a:schemeClr val="accent4">
                <a:lumMod val="60000"/>
                <a:lumOff val="40000"/>
              </a:schemeClr>
            </a:gs>
            <a:gs pos="28000">
              <a:schemeClr val="accent4"/>
            </a:gs>
            <a:gs pos="42999">
              <a:srgbClr val="FFA800"/>
            </a:gs>
            <a:gs pos="79590">
              <a:schemeClr val="accent3"/>
            </a:gs>
            <a:gs pos="58000">
              <a:schemeClr val="accent3">
                <a:lumMod val="50000"/>
              </a:schemeClr>
            </a:gs>
            <a:gs pos="72000">
              <a:srgbClr val="FFA800"/>
            </a:gs>
            <a:gs pos="98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87324"/>
            <a:ext cx="8856984" cy="6552728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accent5">
                    <a:lumMod val="75000"/>
                  </a:schemeClr>
                </a:solidFill>
              </a:rPr>
              <a:t>Русская морковь</a:t>
            </a:r>
            <a:endParaRPr lang="ru-RU" sz="5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8" name="Picture 4" descr="http://im2-tub-ru.yandex.net/i?id=2aa4a17dff327b2d3d1a358a79dcbceb-63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84" y="969227"/>
            <a:ext cx="252924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53" y="988799"/>
            <a:ext cx="2576787" cy="2238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92" y="3644188"/>
            <a:ext cx="3744416" cy="277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308" y="3933056"/>
            <a:ext cx="2529247" cy="248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468" y="963252"/>
            <a:ext cx="2952327" cy="26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252028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139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3000">
              <a:srgbClr val="FFA800"/>
            </a:gs>
            <a:gs pos="49584">
              <a:schemeClr val="accent4">
                <a:lumMod val="60000"/>
                <a:lumOff val="40000"/>
              </a:schemeClr>
            </a:gs>
            <a:gs pos="28000">
              <a:schemeClr val="accent4"/>
            </a:gs>
            <a:gs pos="42999">
              <a:srgbClr val="FFA800"/>
            </a:gs>
            <a:gs pos="79590">
              <a:schemeClr val="accent3"/>
            </a:gs>
            <a:gs pos="58000">
              <a:schemeClr val="accent3">
                <a:lumMod val="50000"/>
              </a:schemeClr>
            </a:gs>
            <a:gs pos="72000">
              <a:srgbClr val="FFA800"/>
            </a:gs>
            <a:gs pos="98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87113"/>
            <a:ext cx="8981392" cy="6552728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7200" b="1" i="1" dirty="0" smtClean="0">
                <a:solidFill>
                  <a:schemeClr val="accent5">
                    <a:lumMod val="75000"/>
                  </a:schemeClr>
                </a:solidFill>
              </a:rPr>
              <a:t>Русская морковь</a:t>
            </a:r>
            <a:endParaRPr lang="ru-RU" sz="72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722" y="1363215"/>
            <a:ext cx="571500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722" y="4494584"/>
            <a:ext cx="2019182" cy="103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904" y="4486944"/>
            <a:ext cx="1790818" cy="10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722" y="5545974"/>
            <a:ext cx="2019182" cy="1292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279" y="5530947"/>
            <a:ext cx="2000250" cy="130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552" y="4494584"/>
            <a:ext cx="1914352" cy="103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904" y="5563740"/>
            <a:ext cx="1790818" cy="129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61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3000">
              <a:srgbClr val="FFA800"/>
            </a:gs>
            <a:gs pos="49584">
              <a:schemeClr val="accent4">
                <a:lumMod val="60000"/>
                <a:lumOff val="40000"/>
              </a:schemeClr>
            </a:gs>
            <a:gs pos="28000">
              <a:schemeClr val="accent4"/>
            </a:gs>
            <a:gs pos="42999">
              <a:srgbClr val="FFA800"/>
            </a:gs>
            <a:gs pos="79590">
              <a:schemeClr val="accent3"/>
            </a:gs>
            <a:gs pos="58000">
              <a:schemeClr val="accent3">
                <a:lumMod val="50000"/>
              </a:schemeClr>
            </a:gs>
            <a:gs pos="72000">
              <a:srgbClr val="FFA800"/>
            </a:gs>
            <a:gs pos="98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260" y="116632"/>
            <a:ext cx="8924236" cy="662473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ru-RU" sz="3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Рисунок 4" descr="http://www.udec.ru/images/vidi-mrkovi-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7"/>
            <a:ext cx="4320480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8" y="260648"/>
            <a:ext cx="340931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2" y="3789040"/>
            <a:ext cx="340259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260648"/>
            <a:ext cx="369255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89040"/>
            <a:ext cx="3707903" cy="294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 descr="http://im0-tub-ru.yandex.net/i?id=ff2c8a9318f5d626f93a7ce0584d8571-88-144&amp;n=2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0648"/>
            <a:ext cx="10096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im2-tub-ru.yandex.net/i?id=5210db8758b045ef5e119c3f1c6126a0-88-144&amp;n=2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89040"/>
            <a:ext cx="1008112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im3-tub-ru.yandex.net/i?id=d73521391dae56c23cc77d7605df867f-55-144&amp;n=2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996" y="260648"/>
            <a:ext cx="10096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im2-tub-ru.yandex.net/i?id=d99e39d87b5ac49c899a2690cc1d1599-09-144&amp;n=21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208" y="3831454"/>
            <a:ext cx="1076325" cy="142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968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672</TotalTime>
  <Words>4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Соколов</dc:creator>
  <cp:lastModifiedBy>Александр Соколов</cp:lastModifiedBy>
  <cp:revision>30</cp:revision>
  <dcterms:created xsi:type="dcterms:W3CDTF">2014-09-27T12:08:53Z</dcterms:created>
  <dcterms:modified xsi:type="dcterms:W3CDTF">2014-11-09T15:49:14Z</dcterms:modified>
</cp:coreProperties>
</file>