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84" r:id="rId3"/>
    <p:sldId id="285" r:id="rId4"/>
    <p:sldId id="270" r:id="rId5"/>
    <p:sldId id="287" r:id="rId6"/>
    <p:sldId id="274" r:id="rId7"/>
    <p:sldId id="288" r:id="rId8"/>
    <p:sldId id="263" r:id="rId9"/>
    <p:sldId id="289" r:id="rId10"/>
    <p:sldId id="290" r:id="rId11"/>
    <p:sldId id="291" r:id="rId12"/>
    <p:sldId id="292" r:id="rId13"/>
    <p:sldId id="286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9F194-9FAE-4CF5-B6C0-77FA5BCCA4EA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F3591-F623-4667-A618-9ED6E709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E8ED63-E4C2-4A8C-A3FD-17E2FBB8834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928802"/>
            <a:ext cx="7406640" cy="17526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ДО как основной ориентир обеспечения  развития системы качества дошкольного образования в РФ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28728" y="4857760"/>
            <a:ext cx="7406640" cy="714380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</a:t>
            </a:r>
            <a:r>
              <a:rPr lang="ru-RU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Яковлева Полина Васильевна </a:t>
            </a:r>
            <a:endParaRPr lang="en-US" sz="2400" b="1" dirty="0" smtClean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оспитатель</a:t>
            </a:r>
            <a:r>
              <a:rPr lang="ru-RU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400" b="1" dirty="0" err="1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№3  г. Белгорода</a:t>
            </a:r>
            <a:r>
              <a:rPr lang="ru-RU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285728"/>
            <a:ext cx="89297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преемственности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и начального общего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определения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214290"/>
            <a:ext cx="8459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 придерживается следующих принципов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733246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поддержки разнообразия детства;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сохранения уникальности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самоценности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дошкольного детства как важного этапа в общем развитии человека;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полноценного проживания ребёнком всех этапов дошкольного детства, амплификации (обогащения) детского развития;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создания благоприятной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социальной ситуации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развития каждого ребёнка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соответствии  с его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возрастными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индивидуальными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особенностями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склонностями;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3" descr="C:\Users\Acer\Desktop\svc-babysitting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77191"/>
            <a:ext cx="4572001" cy="378080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378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приобщения детей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нормам, традициям семьи,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общества и государства;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формирования познавательных интересов и познавательных действий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ребёнка через его включение в различные виды деятельности;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учёта этнокультурной и социальной ситуации развития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H:\выступление\adaptaciya-rebenka-v-detskom-sa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429000"/>
            <a:ext cx="5148943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 была введена в Закон Российской Федерации «Об образовании» в связи с пониманием важности именно дошкольного образования для дальнейшего успешного развития, обучения каждого человека, доступности для каждого гражданина – где бы он ни проживал в нашей огромной стране – качественного образования.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обеспечения каждому ребенку того самого равного старта, который позволит ему успешно обучаться в школе, были введены ФГОС ДО.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00100" y="1928802"/>
            <a:ext cx="78581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выступление\novogodnyaya-akciya-dobryy-postupok-2012_Детк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876"/>
            <a:ext cx="8510582" cy="2724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01.09.2013 года с учетом вступления в силу нового закона «Об образовании» детский сад становится 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обязательной ступенью образовательного процесса. Государство теперь гарантирует не только доступность, но и качество образования на этой ступени.</a:t>
            </a:r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rot="10800000">
            <a:off x="571472" y="4143380"/>
            <a:ext cx="3500462" cy="1285884"/>
          </a:xfrm>
          <a:prstGeom prst="bentConnector3">
            <a:avLst>
              <a:gd name="adj1" fmla="val 50000"/>
            </a:avLst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/>
          <p:nvPr/>
        </p:nvCxnSpPr>
        <p:spPr>
          <a:xfrm rot="10800000">
            <a:off x="2857488" y="5429264"/>
            <a:ext cx="3857652" cy="857256"/>
          </a:xfrm>
          <a:prstGeom prst="bentConnector3">
            <a:avLst>
              <a:gd name="adj1" fmla="val 61670"/>
            </a:avLst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428860" y="4500570"/>
            <a:ext cx="23349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Дошкольное</a:t>
            </a:r>
          </a:p>
          <a:p>
            <a:r>
              <a:rPr lang="ru-RU" sz="2800" dirty="0" smtClean="0"/>
              <a:t>образование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143248"/>
            <a:ext cx="37050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Начальное общее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образование</a:t>
            </a:r>
            <a:endParaRPr lang="ru-RU" sz="3200" dirty="0" smtClean="0">
              <a:latin typeface="Arial" pitchFamily="34" charset="0"/>
            </a:endParaRPr>
          </a:p>
        </p:txBody>
      </p:sp>
      <p:pic>
        <p:nvPicPr>
          <p:cNvPr id="1027" name="Picture 3" descr="C:\Users\Acer\Desktop\main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8807" y="3643314"/>
            <a:ext cx="306788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88582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связи с этим вводится Федеральный государственный образовательный стандарт дошкольного образования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основной ориентир обеспечения развития системы качества дошкольного образования. 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42" name="Picture 2" descr="C:\Users\Ac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00438"/>
            <a:ext cx="6313126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28596" y="714356"/>
            <a:ext cx="7858180" cy="5866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428604"/>
            <a:ext cx="6000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же такое стандарт ?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Acer\Desktop\567129_8722-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1729966" cy="228601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28596" y="1285860"/>
            <a:ext cx="87154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статье 2 пункту 6 нового          закона «Об образовании»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означает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«совокупность обязательных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требований к дошкольному образованию,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6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00092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 sz="1800"/>
            </a:pPr>
            <a:endParaRPr lang="ru-RU" sz="2800" b="1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ФГОС ДО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отражает согласованные социально-культурные, общественно-государственные ожидания относительно уровня ДО, которые являются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ориентирами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для учредителей дошкольных Организаций, специалистов системы образования, семей воспитанников и широкой общественности.</a:t>
            </a:r>
            <a:endParaRPr lang="ru-RU" sz="3200" b="1" dirty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1538" y="642918"/>
            <a:ext cx="785818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ФГОС ДО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 положения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труктуре образовательной программы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условиям реализации основной образовательной программы дошкольного образования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результатам освоения основной образовательной программы дошкольного образования (ООП ДО).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285860"/>
            <a:ext cx="357190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социального статуса дошкольного образования;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071810"/>
            <a:ext cx="3857652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57818" y="1071546"/>
            <a:ext cx="3500462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4929198"/>
            <a:ext cx="300039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0"/>
            <a:ext cx="56558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цели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стандарта</a:t>
            </a:r>
            <a:endParaRPr lang="ru-RU" sz="3600" b="1" u="sng" dirty="0" smtClean="0">
              <a:solidFill>
                <a:srgbClr val="FFC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714744" y="857232"/>
            <a:ext cx="357190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655806">
            <a:off x="4546768" y="718546"/>
            <a:ext cx="357190" cy="393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917924">
            <a:off x="2309313" y="653459"/>
            <a:ext cx="368753" cy="641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7801767">
            <a:off x="4994358" y="486005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285728"/>
            <a:ext cx="7929618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 направлен на решение следующих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укрепления физического и психического здоровья детей, в том числе их эмоционального благополучия;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т.д.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57166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сохранения и поддержки индивидуальности ребёнка, развития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общей культуры воспитанников, развития их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1213</TotalTime>
  <Words>663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Acer</cp:lastModifiedBy>
  <cp:revision>119</cp:revision>
  <dcterms:created xsi:type="dcterms:W3CDTF">2003-12-31T22:52:43Z</dcterms:created>
  <dcterms:modified xsi:type="dcterms:W3CDTF">2014-11-19T14:27:22Z</dcterms:modified>
</cp:coreProperties>
</file>