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723" y="-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43DA9F-CB2B-43B0-8A47-51B10838607A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D23D75-EC5C-4E22-99B4-87DD5713F6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Викторина 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для занятия по обучению грамоте детей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подготовительной группы детского сада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90" y="2132856"/>
            <a:ext cx="7380820" cy="211436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о животных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4509120"/>
            <a:ext cx="42360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Викторину подготовила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воспитатель МДОУ №3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г. Уварово Тамбовской области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Волкова Татьяна Сергеевна</a:t>
            </a:r>
          </a:p>
          <a:p>
            <a:pPr algn="r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8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3" y="1052736"/>
            <a:ext cx="1589461" cy="181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124"/>
          <a:stretch/>
        </p:blipFill>
        <p:spPr>
          <a:xfrm>
            <a:off x="335846" y="3789040"/>
            <a:ext cx="1483857" cy="181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лнце 5">
            <a:hlinkClick r:id="rId4" action="ppaction://hlinksldjump"/>
          </p:cNvPr>
          <p:cNvSpPr/>
          <p:nvPr/>
        </p:nvSpPr>
        <p:spPr>
          <a:xfrm>
            <a:off x="2209935" y="737530"/>
            <a:ext cx="3119129" cy="2445451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Солнце 7">
            <a:hlinkClick r:id="rId5" action="ppaction://hlinksldjump"/>
          </p:cNvPr>
          <p:cNvSpPr/>
          <p:nvPr/>
        </p:nvSpPr>
        <p:spPr>
          <a:xfrm>
            <a:off x="5508104" y="692696"/>
            <a:ext cx="3024336" cy="252028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Облако 10">
            <a:hlinkClick r:id="rId6" action="ppaction://hlinksldjump"/>
          </p:cNvPr>
          <p:cNvSpPr/>
          <p:nvPr/>
        </p:nvSpPr>
        <p:spPr>
          <a:xfrm>
            <a:off x="2365343" y="3733309"/>
            <a:ext cx="2808312" cy="187077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ru-RU" sz="4400" b="1" dirty="0"/>
          </a:p>
        </p:txBody>
      </p:sp>
      <p:sp>
        <p:nvSpPr>
          <p:cNvPr id="12" name="Облако 11">
            <a:hlinkClick r:id="rId7" action="ppaction://hlinksldjump"/>
          </p:cNvPr>
          <p:cNvSpPr/>
          <p:nvPr/>
        </p:nvSpPr>
        <p:spPr>
          <a:xfrm>
            <a:off x="5773351" y="3673028"/>
            <a:ext cx="2759089" cy="2047066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2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157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1" y="857250"/>
            <a:ext cx="3686175" cy="51435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3565" y="2397948"/>
            <a:ext cx="5508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известных птиц черней,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 личинок и червей,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огороде, словно врач,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важно. Это …</a:t>
            </a:r>
          </a:p>
        </p:txBody>
      </p:sp>
    </p:spTree>
    <p:extLst>
      <p:ext uri="{BB962C8B-B14F-4D97-AF65-F5344CB8AC3E}">
        <p14:creationId xmlns:p14="http://schemas.microsoft.com/office/powerpoint/2010/main" val="2849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rologo.ru/imason/Dyat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14" y="657536"/>
            <a:ext cx="3613770" cy="5542927"/>
          </a:xfrm>
          <a:prstGeom prst="round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252337"/>
            <a:ext cx="54546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 беретке ярко-красной,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чёрной курточке атласной?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меня он не глядит,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стучит, стучит, стучит.</a:t>
            </a:r>
          </a:p>
        </p:txBody>
      </p:sp>
    </p:spTree>
    <p:extLst>
      <p:ext uri="{BB962C8B-B14F-4D97-AF65-F5344CB8AC3E}">
        <p14:creationId xmlns:p14="http://schemas.microsoft.com/office/powerpoint/2010/main" val="7689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302" y="404664"/>
            <a:ext cx="47073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иголки и булавки,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Выползают из-под лавки.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меня они глядят,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 они хотят.</a:t>
            </a: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2481" r="1693" b="5854"/>
          <a:stretch/>
        </p:blipFill>
        <p:spPr bwMode="auto">
          <a:xfrm>
            <a:off x="1674485" y="2489025"/>
            <a:ext cx="5795029" cy="4176696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213" y="836712"/>
            <a:ext cx="626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Серый зверёк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через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кочки скок!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Лёгкие ножки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хвоста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немножко.</a:t>
            </a: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988840"/>
            <a:ext cx="5760640" cy="432048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/>
          <a:stretch/>
        </p:blipFill>
        <p:spPr>
          <a:xfrm>
            <a:off x="1852261" y="1445310"/>
            <a:ext cx="5439477" cy="48640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972346" y="548680"/>
            <a:ext cx="5199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ответ!!!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6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340</TotalTime>
  <Words>110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admin</cp:lastModifiedBy>
  <cp:revision>35</cp:revision>
  <dcterms:created xsi:type="dcterms:W3CDTF">2014-02-09T10:20:24Z</dcterms:created>
  <dcterms:modified xsi:type="dcterms:W3CDTF">2014-12-07T15:07:50Z</dcterms:modified>
</cp:coreProperties>
</file>