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B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1A92-1DCA-4C24-B0EA-F50EF0FC37AA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ED48-2374-4759-9754-87FDF90D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42C772-AAE1-48E7-A983-A2530EF7A7D7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E850D1-C613-4BD9-B608-5534F9CC5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18000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: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358027" cy="5643602"/>
          </a:xfrm>
          <a:prstGeom prst="rect">
            <a:avLst/>
          </a:prstGeo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71472" y="3749571"/>
            <a:ext cx="3286148" cy="822437"/>
          </a:xfrm>
          <a:custGeom>
            <a:avLst/>
            <a:gdLst>
              <a:gd name="connsiteX0" fmla="*/ 0 w 2504397"/>
              <a:gd name="connsiteY0" fmla="*/ 0 h 738664"/>
              <a:gd name="connsiteX1" fmla="*/ 2504397 w 2504397"/>
              <a:gd name="connsiteY1" fmla="*/ 0 h 738664"/>
              <a:gd name="connsiteX2" fmla="*/ 2504397 w 2504397"/>
              <a:gd name="connsiteY2" fmla="*/ 738664 h 738664"/>
              <a:gd name="connsiteX3" fmla="*/ 0 w 2504397"/>
              <a:gd name="connsiteY3" fmla="*/ 738664 h 738664"/>
              <a:gd name="connsiteX4" fmla="*/ 0 w 2504397"/>
              <a:gd name="connsiteY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397" h="738664">
                <a:moveTo>
                  <a:pt x="0" y="0"/>
                </a:moveTo>
                <a:lnTo>
                  <a:pt x="2504397" y="0"/>
                </a:lnTo>
                <a:lnTo>
                  <a:pt x="2504397" y="738664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>
            <a:noAutofit/>
            <a:scene3d>
              <a:camera prst="obliqueBottomLeft"/>
              <a:lightRig rig="threePt" dir="t"/>
            </a:scene3d>
          </a:bodyPr>
          <a:lstStyle/>
          <a:p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Составила: воспитатель МАДОУ 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ЦРР № 10 «</a:t>
            </a:r>
            <a:r>
              <a:rPr lang="ru-RU" sz="1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Федулова Н.Н.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234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3" y="928670"/>
            <a:ext cx="30718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Образовательная область</a:t>
            </a:r>
            <a:r>
              <a:rPr lang="ru-RU" b="1" dirty="0"/>
              <a:t> </a:t>
            </a:r>
            <a:r>
              <a:rPr lang="ru-RU" b="1" dirty="0">
                <a:solidFill>
                  <a:srgbClr val="00B0F0"/>
                </a:solidFill>
              </a:rPr>
              <a:t>Познание</a:t>
            </a:r>
            <a:r>
              <a:rPr lang="ru-RU" b="1" dirty="0" smtClean="0">
                <a:solidFill>
                  <a:srgbClr val="00B0F0"/>
                </a:solidFill>
              </a:rPr>
              <a:t>.(Формирование целостной картины </a:t>
            </a:r>
            <a:r>
              <a:rPr lang="ru-RU" b="1" dirty="0" err="1" smtClean="0">
                <a:solidFill>
                  <a:srgbClr val="00B0F0"/>
                </a:solidFill>
              </a:rPr>
              <a:t>мира-ознакомление</a:t>
            </a:r>
            <a:r>
              <a:rPr lang="ru-RU" b="1" dirty="0" smtClean="0">
                <a:solidFill>
                  <a:srgbClr val="00B0F0"/>
                </a:solidFill>
              </a:rPr>
              <a:t> с природой) 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по подготовительной группе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Тема"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Зимушка - зима</a:t>
            </a:r>
            <a:r>
              <a:rPr lang="ru-RU" b="1" dirty="0" smtClean="0">
                <a:solidFill>
                  <a:srgbClr val="00B0F0"/>
                </a:solidFill>
              </a:rPr>
              <a:t> "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9394175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818" y="571480"/>
            <a:ext cx="8113801" cy="57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тицы зимо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67792" cy="612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0009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pple Chancery"/>
              </a:rPr>
              <a:t>Не все птицы улетают на зиму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pple Chancery"/>
              </a:rPr>
              <a:t>           в тёплые края. Те, которые проводят зиму с нами называются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pple Chancery"/>
              </a:rPr>
              <a:t> </a:t>
            </a:r>
            <a:r>
              <a:rPr lang="ru-RU" sz="3600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pple Chancery"/>
              </a:rPr>
              <a:t>зимующими.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pple Chancery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pple Chancery"/>
              </a:rPr>
              <a:t> Отгадайте загадки и вы узнаете названия этих птиц.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pple Chance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wnloads\00243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071966" cy="5265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300039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Алый низ и черный хвост, 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Воробья побольше рост, 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Толстый клюв раздался вширь – 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До чего красив ... 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94913" y="5745651"/>
            <a:ext cx="7280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BF5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Снегирь</a:t>
            </a:r>
            <a:r>
              <a:rPr lang="ru-RU" sz="2000" dirty="0" smtClean="0">
                <a:solidFill>
                  <a:srgbClr val="BF5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питается преимущественно семенами, почками и ягодами. Кормясь ягодами, выедает из них семена, а мякоть плодов выбрасывает.</a:t>
            </a:r>
            <a:endParaRPr lang="ru-RU" sz="2000" dirty="0">
              <a:solidFill>
                <a:srgbClr val="BF5B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57158" y="71414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kumimoji="0" lang="ru-RU" sz="3200" dirty="0" smtClean="0">
              <a:solidFill>
                <a:srgbClr val="0000FF"/>
              </a:solidFill>
            </a:endParaRPr>
          </a:p>
          <a:p>
            <a:pPr algn="ctr"/>
            <a:r>
              <a:rPr kumimoji="0" lang="ru-RU" sz="3200" dirty="0" smtClean="0">
                <a:solidFill>
                  <a:srgbClr val="0000FF"/>
                </a:solidFill>
              </a:rPr>
              <a:t>Маленький </a:t>
            </a:r>
            <a:r>
              <a:rPr kumimoji="0" lang="ru-RU" sz="3200" dirty="0">
                <a:solidFill>
                  <a:srgbClr val="0000FF"/>
                </a:solidFill>
              </a:rPr>
              <a:t>мальчишка</a:t>
            </a:r>
          </a:p>
          <a:p>
            <a:pPr algn="ctr"/>
            <a:r>
              <a:rPr kumimoji="0" lang="ru-RU" sz="3200" dirty="0">
                <a:solidFill>
                  <a:srgbClr val="0000FF"/>
                </a:solidFill>
              </a:rPr>
              <a:t>В сером </a:t>
            </a:r>
            <a:r>
              <a:rPr kumimoji="0" lang="ru-RU" sz="3200" dirty="0" err="1" smtClean="0">
                <a:solidFill>
                  <a:srgbClr val="0000FF"/>
                </a:solidFill>
              </a:rPr>
              <a:t>армячишке</a:t>
            </a:r>
            <a:r>
              <a:rPr kumimoji="0" lang="ru-RU" sz="3200" dirty="0" smtClean="0">
                <a:solidFill>
                  <a:srgbClr val="0000FF"/>
                </a:solidFill>
              </a:rPr>
              <a:t> </a:t>
            </a:r>
            <a:endParaRPr kumimoji="0" lang="ru-RU" sz="3200" dirty="0">
              <a:solidFill>
                <a:srgbClr val="0000FF"/>
              </a:solidFill>
            </a:endParaRPr>
          </a:p>
          <a:p>
            <a:pPr algn="ctr"/>
            <a:r>
              <a:rPr kumimoji="0" lang="ru-RU" sz="3200" dirty="0">
                <a:solidFill>
                  <a:srgbClr val="0000FF"/>
                </a:solidFill>
              </a:rPr>
              <a:t>По дворам шныряет,</a:t>
            </a:r>
          </a:p>
          <a:p>
            <a:pPr algn="ctr"/>
            <a:r>
              <a:rPr kumimoji="0" lang="ru-RU" sz="3200" dirty="0">
                <a:solidFill>
                  <a:srgbClr val="0000FF"/>
                </a:solidFill>
              </a:rPr>
              <a:t>Крошки собирает.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906327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ВОРОБЕЙ живёт повсюду, кроме Севера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http://img2.1001golos.ru/ratings/368000/367968/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08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571868" y="285728"/>
            <a:ext cx="52864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3200" dirty="0">
                <a:solidFill>
                  <a:srgbClr val="0000FF"/>
                </a:solidFill>
              </a:rPr>
              <a:t>В лесу под щебет, звон и свист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Стучит лесной Телеграфист: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«Здорово, дрозд приятель!»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И ставит подпись…………………</a:t>
            </a:r>
          </a:p>
        </p:txBody>
      </p:sp>
      <p:pic>
        <p:nvPicPr>
          <p:cNvPr id="3" name="Изображение 2" descr="Снимок экрана 2012-10-21 в 22.31.5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32581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4643446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ДЯТЕЛ  питается насекомыми , которых с помощью клюва добывает из-под коры деревьев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8597" y="325821"/>
            <a:ext cx="400052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3200" dirty="0">
                <a:solidFill>
                  <a:srgbClr val="0000FF"/>
                </a:solidFill>
              </a:rPr>
              <a:t>Спинкою зеленовата,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Животиком желтовата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Шапочка чёрненькая ,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И полоской  шарфик.</a:t>
            </a:r>
          </a:p>
        </p:txBody>
      </p:sp>
      <p:pic>
        <p:nvPicPr>
          <p:cNvPr id="3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036" y="245572"/>
            <a:ext cx="5100590" cy="382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478829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СИНИЦА-ловкая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птичка, уничтожает вредителей не только летом, но и зимой.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28596" y="285728"/>
            <a:ext cx="48736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3200" dirty="0">
                <a:solidFill>
                  <a:srgbClr val="0000FF"/>
                </a:solidFill>
              </a:rPr>
              <a:t>Кар! Кар! Кар!-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Кричит плутовка.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Ну и ловкая воровка!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Все блестящие вещицы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Очень любит эта птица!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И она вам всем знакома,</a:t>
            </a:r>
          </a:p>
          <a:p>
            <a:r>
              <a:rPr kumimoji="0" lang="ru-RU" sz="3200" dirty="0">
                <a:solidFill>
                  <a:srgbClr val="0000FF"/>
                </a:solidFill>
              </a:rPr>
              <a:t>Как зовут её?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258715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ВОРОНА-крупная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птица. Если вороны сидят на верхушках деревьев- будет мороз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http://zoo.ykt.ru/wp-content/uploads/%D0%B2%D0%BE%D1%80%D0%BE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195312" cy="498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72457"/>
            <a:ext cx="935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ПТИЧЬИ СЕКРЕТЫ  ВЫ УЗНАЛИ?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76954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1.Почему птицы улетают ?</a:t>
            </a:r>
            <a:endParaRPr lang="ru-RU" sz="2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7356" y="1762772"/>
            <a:ext cx="7286644" cy="52322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800" dirty="0">
                <a:solidFill>
                  <a:srgbClr val="C00000"/>
                </a:solidFill>
              </a:rPr>
              <a:t>Зимой  не смогли бы прокормиться.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48590"/>
            <a:ext cx="826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800" dirty="0" smtClean="0">
                <a:solidFill>
                  <a:srgbClr val="0000FF"/>
                </a:solidFill>
              </a:rPr>
              <a:t>    2</a:t>
            </a:r>
            <a:r>
              <a:rPr kumimoji="0" lang="ru-RU" sz="2800" dirty="0">
                <a:solidFill>
                  <a:srgbClr val="0000FF"/>
                </a:solidFill>
              </a:rPr>
              <a:t>.   Как птицы узнают о приближении зимы?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662" y="3357562"/>
            <a:ext cx="7858180" cy="9541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800" dirty="0">
                <a:solidFill>
                  <a:srgbClr val="C00000"/>
                </a:solidFill>
              </a:rPr>
              <a:t>Птицы замечают, что дни становятся короче.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620292"/>
            <a:ext cx="9572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800" dirty="0" smtClean="0">
                <a:solidFill>
                  <a:srgbClr val="3D30FF"/>
                </a:solidFill>
              </a:rPr>
              <a:t>    3</a:t>
            </a:r>
            <a:r>
              <a:rPr kumimoji="0" lang="ru-RU" sz="2800" dirty="0">
                <a:solidFill>
                  <a:srgbClr val="3D30FF"/>
                </a:solidFill>
              </a:rPr>
              <a:t>.  Почему некоторые птицы не улетают </a:t>
            </a:r>
            <a:r>
              <a:rPr kumimoji="0" lang="ru-RU" sz="2800" dirty="0" smtClean="0">
                <a:solidFill>
                  <a:srgbClr val="3D30FF"/>
                </a:solidFill>
              </a:rPr>
              <a:t> зимой</a:t>
            </a:r>
            <a:r>
              <a:rPr kumimoji="0" lang="ru-RU" sz="2800" dirty="0">
                <a:solidFill>
                  <a:srgbClr val="3D30FF"/>
                </a:solidFill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11" y="5546727"/>
            <a:ext cx="8358245" cy="9541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800" dirty="0">
                <a:solidFill>
                  <a:srgbClr val="C00000"/>
                </a:solidFill>
              </a:rPr>
              <a:t>Они могут и зимой найти себе корм.</a:t>
            </a:r>
          </a:p>
          <a:p>
            <a:r>
              <a:rPr kumimoji="0" lang="ru-RU" sz="2800" dirty="0">
                <a:solidFill>
                  <a:srgbClr val="C00000"/>
                </a:solidFill>
              </a:rPr>
              <a:t>Некоторые птицы делают запасы с осени.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0_7ebcf_967a625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83840" cy="628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9394175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500042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457200" y="244475"/>
            <a:ext cx="7115196" cy="43989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6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Дикие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животные»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214291"/>
            <a:ext cx="8413779" cy="146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животные приспосабливаются к трудным условиям природы?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72125" y="1857375"/>
            <a:ext cx="28575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Медведь зимой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21" y="5357827"/>
            <a:ext cx="371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Медведь летом</a:t>
            </a:r>
          </a:p>
        </p:txBody>
      </p:sp>
      <p:pic>
        <p:nvPicPr>
          <p:cNvPr id="9" name="Содержимое 4" descr="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3999566" cy="303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4put.ru/pictures/max/489/1504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71744"/>
            <a:ext cx="460159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животные приспосабливаются к трудным условиям природы?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6375" y="2071688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Лиса зимой</a:t>
            </a:r>
          </a:p>
        </p:txBody>
      </p:sp>
      <p:pic>
        <p:nvPicPr>
          <p:cNvPr id="4" name="Содержимое 5" descr="prog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714624"/>
            <a:ext cx="4521200" cy="3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12119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971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5273692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Лиса летом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животные приспосабливаются к трудным условиям природы?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4938" y="2487610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Заяц зимой</a:t>
            </a:r>
          </a:p>
        </p:txBody>
      </p:sp>
      <p:pic>
        <p:nvPicPr>
          <p:cNvPr id="4" name="Содержимое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268" y="3429000"/>
            <a:ext cx="4324888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3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91" y="2000240"/>
            <a:ext cx="4373177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5143500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Заяц летом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219540911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285727"/>
            <a:ext cx="4095780" cy="307183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14875" y="-214337"/>
            <a:ext cx="4127500" cy="15001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волк</a:t>
            </a:r>
            <a:endParaRPr kumimoji="0" lang="ru-RU" sz="9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000628" y="1142984"/>
            <a:ext cx="46434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Все его боятся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сказках и в лесу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поэтому очень не везет ему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Хоть он и сердитый,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Но красив и смел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Верный, горделивый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Он пушист и сер.</a:t>
            </a:r>
          </a:p>
        </p:txBody>
      </p:sp>
      <p:pic>
        <p:nvPicPr>
          <p:cNvPr id="5" name="Picture 2" descr="http://bm.img.com.ua/img/prikol/images/large/9/2/97329_1306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121454"/>
            <a:ext cx="4572032" cy="3022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6130373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Волк летом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558605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Волк зимой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-71462"/>
            <a:ext cx="3857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90000"/>
                  </a:schemeClr>
                </a:solidFill>
              </a:rPr>
              <a:t>Белочка</a:t>
            </a:r>
            <a:endParaRPr lang="ru-RU" sz="6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214422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Маленькая белочка, с веточки на веточку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Прыгает и скачет и орешки в дупло прячет.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Чтобы маленьким бельчатам, зимнею порою,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Было лакомство — вкусное такое!</a:t>
            </a:r>
          </a:p>
        </p:txBody>
      </p:sp>
      <p:pic>
        <p:nvPicPr>
          <p:cNvPr id="4" name="Picture 2" descr="http://stat14.privet.ru/lr/08333a3478328a7c6020e7188da1fc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087" y="214290"/>
            <a:ext cx="3401810" cy="3571900"/>
          </a:xfrm>
          <a:prstGeom prst="rect">
            <a:avLst/>
          </a:prstGeom>
          <a:noFill/>
        </p:spPr>
      </p:pic>
      <p:pic>
        <p:nvPicPr>
          <p:cNvPr id="5" name="Picture 4" descr="http://crosti.ru/patterns/00/05/c7/b9405d02e6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5"/>
            <a:ext cx="4500594" cy="29486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6143644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Белочка летом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929066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Белочка зимой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336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во время зимних каникул презентация</dc:title>
  <dc:creator>Рустемка</dc:creator>
  <cp:lastModifiedBy>USER</cp:lastModifiedBy>
  <cp:revision>255</cp:revision>
  <dcterms:created xsi:type="dcterms:W3CDTF">2009-07-06T04:09:56Z</dcterms:created>
  <dcterms:modified xsi:type="dcterms:W3CDTF">2015-02-07T12:13:38Z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правила поведения во время зимних каникул презентация </vt:lpwstr>
  </property>
  <property fmtid="{D5CDD505-2E9C-101B-9397-08002B2CF9AE}" pid="3" name="SlideDescription">
    <vt:lpwstr/>
  </property>
</Properties>
</file>