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AFFD99-052B-48FF-B97D-A56258DD0B9F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03FF0C-AC4D-446F-A69A-BC3033D67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Электронное приложение к занятию «У кормушки»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7"/>
            <a:ext cx="64008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1"/>
            <a:ext cx="84249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2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84">
        <p:circle/>
      </p:transition>
    </mc:Choice>
    <mc:Fallback>
      <p:transition spd="slow" advTm="13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58" y="188641"/>
            <a:ext cx="55862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165">
        <p:circle/>
      </p:transition>
    </mc:Choice>
    <mc:Fallback>
      <p:transition spd="slow" advTm="516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476250"/>
            <a:ext cx="5905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56">
        <p:circle/>
      </p:transition>
    </mc:Choice>
    <mc:Fallback>
      <p:transition spd="slow" advTm="595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113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1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989">
        <p:circle/>
      </p:transition>
    </mc:Choice>
    <mc:Fallback>
      <p:transition spd="slow" advTm="49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512"/>
            <a:ext cx="8208912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285">
        <p:circle/>
      </p:transition>
    </mc:Choice>
    <mc:Fallback>
      <p:transition spd="slow" advTm="52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80975"/>
            <a:ext cx="81248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188">
        <p:circle/>
      </p:transition>
    </mc:Choice>
    <mc:Fallback>
      <p:transition spd="slow" advTm="718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" y="332657"/>
            <a:ext cx="824058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332">
        <p:circle/>
      </p:transition>
    </mc:Choice>
    <mc:Fallback>
      <p:transition spd="slow" advTm="93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338">
        <p:circle/>
      </p:transition>
    </mc:Choice>
    <mc:Fallback>
      <p:transition spd="slow" advTm="83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5875"/>
            <a:ext cx="4464496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3" y="1299263"/>
            <a:ext cx="3810000" cy="42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358">
        <p:circle/>
      </p:transition>
    </mc:Choice>
    <mc:Fallback>
      <p:transition spd="slow" advTm="43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2" y="381000"/>
            <a:ext cx="568863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283">
        <p:circle/>
      </p:transition>
    </mc:Choice>
    <mc:Fallback>
      <p:transition spd="slow" advTm="528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5894"/>
            <a:ext cx="8712968" cy="52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5529"/>
      </p:ext>
    </p:extLst>
  </p:cSld>
  <p:clrMapOvr>
    <a:masterClrMapping/>
  </p:clrMapOvr>
  <p:transition spd="slow" advTm="6388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6" y="2695575"/>
            <a:ext cx="2190751" cy="146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6328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504">
        <p:circle/>
      </p:transition>
    </mc:Choice>
    <mc:Fallback>
      <p:transition spd="slow" advTm="95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9"/>
            <a:ext cx="2752725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59633"/>
            <a:ext cx="2376264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67206"/>
            <a:ext cx="424847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678">
        <p:circle/>
      </p:transition>
    </mc:Choice>
    <mc:Fallback>
      <p:transition spd="slow" advTm="967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340769"/>
            <a:ext cx="4923244" cy="37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737">
        <p:circle/>
      </p:transition>
    </mc:Choice>
    <mc:Fallback>
      <p:transition spd="slow" advTm="673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524000"/>
            <a:ext cx="4896543" cy="41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116">
        <p:circle/>
      </p:transition>
    </mc:Choice>
    <mc:Fallback>
      <p:transition spd="slow" advTm="811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1" y="1047750"/>
            <a:ext cx="6337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108">
        <p:circle/>
      </p:transition>
    </mc:Choice>
    <mc:Fallback>
      <p:transition spd="slow" advTm="710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7000"/>
            <a:ext cx="8255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9" y="1663298"/>
            <a:ext cx="4585745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8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830">
        <p:circle/>
      </p:transition>
    </mc:Choice>
    <mc:Fallback>
      <p:transition spd="slow" advTm="48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66700"/>
            <a:ext cx="7670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49">
        <p:circle/>
      </p:transition>
    </mc:Choice>
    <mc:Fallback>
      <p:transition spd="slow" advTm="704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8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Электронное приложение к занятию «У кормушки»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приложение к занятию «У кормушки»</dc:title>
  <dc:creator>Evgeniy</dc:creator>
  <cp:lastModifiedBy>LENOVO</cp:lastModifiedBy>
  <cp:revision>7</cp:revision>
  <dcterms:created xsi:type="dcterms:W3CDTF">2014-12-23T16:03:06Z</dcterms:created>
  <dcterms:modified xsi:type="dcterms:W3CDTF">2014-12-25T14:07:37Z</dcterms:modified>
</cp:coreProperties>
</file>