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5" r:id="rId10"/>
    <p:sldId id="25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  <a:srgbClr val="006600"/>
    <a:srgbClr val="FF3300"/>
    <a:srgbClr val="003300"/>
    <a:srgbClr val="FF99CC"/>
    <a:srgbClr val="FF0066"/>
    <a:srgbClr val="04701E"/>
    <a:srgbClr val="050602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55" autoAdjust="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72290-DD55-439D-9E95-28950EF74716}" type="doc">
      <dgm:prSet loTypeId="urn:microsoft.com/office/officeart/2005/8/layout/radial3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62B44D4-C44D-49E8-8475-F976D7C39BC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формы физического воспитания детей в течение дня  </a:t>
          </a:r>
          <a:endParaRPr lang="ru-RU" sz="2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3EE8C6-F280-4E46-A3E4-F4F2DAB6AD12}" type="parTrans" cxnId="{47DD9C2A-9084-43CA-99E0-A4842A5F015A}">
      <dgm:prSet/>
      <dgm:spPr/>
      <dgm:t>
        <a:bodyPr/>
        <a:lstStyle/>
        <a:p>
          <a:endParaRPr lang="ru-RU"/>
        </a:p>
      </dgm:t>
    </dgm:pt>
    <dgm:pt modelId="{50B84B05-063D-4AA0-9CE2-C3B74891B045}" type="sibTrans" cxnId="{47DD9C2A-9084-43CA-99E0-A4842A5F015A}">
      <dgm:prSet/>
      <dgm:spPr/>
      <dgm:t>
        <a:bodyPr/>
        <a:lstStyle/>
        <a:p>
          <a:endParaRPr lang="ru-RU"/>
        </a:p>
      </dgm:t>
    </dgm:pt>
    <dgm:pt modelId="{431EFBF1-1E35-4B13-ADBA-BED903CBCE4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4701E"/>
              </a:solidFill>
              <a:latin typeface="Times New Roman" pitchFamily="18" charset="0"/>
              <a:cs typeface="Times New Roman" pitchFamily="18" charset="0"/>
            </a:rPr>
            <a:t>утренняя гимнастика</a:t>
          </a:r>
          <a:endParaRPr lang="ru-RU" sz="2000" b="1" dirty="0">
            <a:solidFill>
              <a:srgbClr val="0470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FB0D3F-8BC6-42F2-9301-CD1F6CB17F0F}" type="parTrans" cxnId="{9730AC7A-73DB-45F8-A0C9-CC2BA0631E48}">
      <dgm:prSet/>
      <dgm:spPr/>
      <dgm:t>
        <a:bodyPr/>
        <a:lstStyle/>
        <a:p>
          <a:endParaRPr lang="ru-RU"/>
        </a:p>
      </dgm:t>
    </dgm:pt>
    <dgm:pt modelId="{8B4461CC-FAE1-411B-B2BB-CB32CB30E116}" type="sibTrans" cxnId="{9730AC7A-73DB-45F8-A0C9-CC2BA0631E48}">
      <dgm:prSet/>
      <dgm:spPr/>
      <dgm:t>
        <a:bodyPr/>
        <a:lstStyle/>
        <a:p>
          <a:endParaRPr lang="ru-RU"/>
        </a:p>
      </dgm:t>
    </dgm:pt>
    <dgm:pt modelId="{B8A7442F-EA8B-4E68-A8F2-E3290F4E2B93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самостоя</a:t>
          </a:r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тельная двигательная </a:t>
          </a:r>
          <a:r>
            <a:rPr lang="ru-RU" sz="20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дея</a:t>
          </a:r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тельность</a:t>
          </a:r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детей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D73BF1-47C5-4BCB-9D01-35D12385402D}" type="parTrans" cxnId="{322DB525-165D-49C8-9F13-0AA5A40F4020}">
      <dgm:prSet/>
      <dgm:spPr/>
      <dgm:t>
        <a:bodyPr/>
        <a:lstStyle/>
        <a:p>
          <a:endParaRPr lang="ru-RU"/>
        </a:p>
      </dgm:t>
    </dgm:pt>
    <dgm:pt modelId="{5DF6CB0C-BCA6-4C43-9C04-AE32F6D1F39E}" type="sibTrans" cxnId="{322DB525-165D-49C8-9F13-0AA5A40F4020}">
      <dgm:prSet/>
      <dgm:spPr/>
      <dgm:t>
        <a:bodyPr/>
        <a:lstStyle/>
        <a:p>
          <a:endParaRPr lang="ru-RU"/>
        </a:p>
      </dgm:t>
    </dgm:pt>
    <dgm:pt modelId="{C35C75A8-6E62-4EFC-8729-36F3C91252F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гимнастика после сна</a:t>
          </a:r>
          <a:endParaRPr lang="ru-RU" sz="2000" b="1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F60585-F6ED-4FF5-94B0-EBC0A642745D}" type="parTrans" cxnId="{DADEC5D2-DD69-4D76-87AF-5E2059B8A7E8}">
      <dgm:prSet/>
      <dgm:spPr/>
      <dgm:t>
        <a:bodyPr/>
        <a:lstStyle/>
        <a:p>
          <a:endParaRPr lang="ru-RU"/>
        </a:p>
      </dgm:t>
    </dgm:pt>
    <dgm:pt modelId="{53F26AC0-CC90-46AE-853A-1C8F9BF598A0}" type="sibTrans" cxnId="{DADEC5D2-DD69-4D76-87AF-5E2059B8A7E8}">
      <dgm:prSet/>
      <dgm:spPr/>
      <dgm:t>
        <a:bodyPr/>
        <a:lstStyle/>
        <a:p>
          <a:endParaRPr lang="ru-RU"/>
        </a:p>
      </dgm:t>
    </dgm:pt>
    <dgm:pt modelId="{0184EFAF-19B1-41EB-870B-9622C0C9741C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индиви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дуальная работа по развитию 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движе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ний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E74D86-1EF1-46C2-B087-62E1C00E6C1B}" type="parTrans" cxnId="{F7843771-03C5-4520-B92C-3AD39E26D266}">
      <dgm:prSet/>
      <dgm:spPr/>
      <dgm:t>
        <a:bodyPr/>
        <a:lstStyle/>
        <a:p>
          <a:endParaRPr lang="ru-RU"/>
        </a:p>
      </dgm:t>
    </dgm:pt>
    <dgm:pt modelId="{9451CCDC-0527-4923-89AB-DF506C896FC6}" type="sibTrans" cxnId="{F7843771-03C5-4520-B92C-3AD39E26D266}">
      <dgm:prSet/>
      <dgm:spPr/>
      <dgm:t>
        <a:bodyPr/>
        <a:lstStyle/>
        <a:p>
          <a:endParaRPr lang="ru-RU"/>
        </a:p>
      </dgm:t>
    </dgm:pt>
    <dgm:pt modelId="{E334B4B3-179E-4EF6-97FB-E55D59D3AF7A}">
      <dgm:prSet phldrT="[Текст]" phldr="1"/>
      <dgm:spPr/>
      <dgm:t>
        <a:bodyPr/>
        <a:lstStyle/>
        <a:p>
          <a:endParaRPr lang="ru-RU" dirty="0"/>
        </a:p>
      </dgm:t>
    </dgm:pt>
    <dgm:pt modelId="{13028D20-58C2-40E8-901F-C080536FBA3D}" type="parTrans" cxnId="{E7D5421E-A557-4C94-91CD-266F3B0092A6}">
      <dgm:prSet/>
      <dgm:spPr/>
      <dgm:t>
        <a:bodyPr/>
        <a:lstStyle/>
        <a:p>
          <a:endParaRPr lang="ru-RU"/>
        </a:p>
      </dgm:t>
    </dgm:pt>
    <dgm:pt modelId="{9B8F9480-8408-4E08-9DAE-F80D1A1EF598}" type="sibTrans" cxnId="{E7D5421E-A557-4C94-91CD-266F3B0092A6}">
      <dgm:prSet/>
      <dgm:spPr/>
      <dgm:t>
        <a:bodyPr/>
        <a:lstStyle/>
        <a:p>
          <a:endParaRPr lang="ru-RU"/>
        </a:p>
      </dgm:t>
    </dgm:pt>
    <dgm:pt modelId="{BBED3D77-8EFE-4828-B82A-EF74B758E7CB}">
      <dgm:prSet custT="1"/>
      <dgm:spPr/>
      <dgm:t>
        <a:bodyPr/>
        <a:lstStyle/>
        <a:p>
          <a:r>
            <a:rPr lang="ru-RU" sz="2000" b="1" dirty="0" err="1" smtClean="0">
              <a:solidFill>
                <a:srgbClr val="04701E"/>
              </a:solidFill>
              <a:latin typeface="Times New Roman" pitchFamily="18" charset="0"/>
              <a:cs typeface="Times New Roman" pitchFamily="18" charset="0"/>
            </a:rPr>
            <a:t>подвиж</a:t>
          </a:r>
          <a:r>
            <a:rPr lang="ru-RU" sz="2000" b="1" dirty="0" smtClean="0">
              <a:solidFill>
                <a:srgbClr val="04701E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04701E"/>
              </a:solidFill>
              <a:latin typeface="Times New Roman" pitchFamily="18" charset="0"/>
              <a:cs typeface="Times New Roman" pitchFamily="18" charset="0"/>
            </a:rPr>
            <a:t>ные</a:t>
          </a:r>
          <a:r>
            <a:rPr lang="ru-RU" sz="2000" b="1" dirty="0" smtClean="0">
              <a:solidFill>
                <a:srgbClr val="04701E"/>
              </a:solidFill>
              <a:latin typeface="Times New Roman" pitchFamily="18" charset="0"/>
              <a:cs typeface="Times New Roman" pitchFamily="18" charset="0"/>
            </a:rPr>
            <a:t> игры </a:t>
          </a:r>
          <a:endParaRPr lang="ru-RU" sz="2000" b="1" dirty="0">
            <a:solidFill>
              <a:srgbClr val="0470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21D15D-6D21-4441-B829-63629A476367}" type="parTrans" cxnId="{17478E5D-2AA2-499F-9B33-9303FF04200A}">
      <dgm:prSet/>
      <dgm:spPr/>
      <dgm:t>
        <a:bodyPr/>
        <a:lstStyle/>
        <a:p>
          <a:endParaRPr lang="ru-RU"/>
        </a:p>
      </dgm:t>
    </dgm:pt>
    <dgm:pt modelId="{6D8E04DE-40AD-40B5-82CF-D9BE3FC299F3}" type="sibTrans" cxnId="{17478E5D-2AA2-499F-9B33-9303FF04200A}">
      <dgm:prSet/>
      <dgm:spPr/>
      <dgm:t>
        <a:bodyPr/>
        <a:lstStyle/>
        <a:p>
          <a:endParaRPr lang="ru-RU"/>
        </a:p>
      </dgm:t>
    </dgm:pt>
    <dgm:pt modelId="{6371EA6B-9843-4CAE-BC4E-508463D14D7A}">
      <dgm:prSet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«минутки здоровья»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B40C77-F8CF-493B-AB1F-ACAFA67C0329}" type="parTrans" cxnId="{F0C06B45-D80F-4BE3-B01A-FDD7332B449B}">
      <dgm:prSet/>
      <dgm:spPr/>
      <dgm:t>
        <a:bodyPr/>
        <a:lstStyle/>
        <a:p>
          <a:endParaRPr lang="ru-RU"/>
        </a:p>
      </dgm:t>
    </dgm:pt>
    <dgm:pt modelId="{6ED47F3B-E0CC-480F-B0CE-08F91626A357}" type="sibTrans" cxnId="{F0C06B45-D80F-4BE3-B01A-FDD7332B449B}">
      <dgm:prSet/>
      <dgm:spPr/>
      <dgm:t>
        <a:bodyPr/>
        <a:lstStyle/>
        <a:p>
          <a:endParaRPr lang="ru-RU"/>
        </a:p>
      </dgm:t>
    </dgm:pt>
    <dgm:pt modelId="{6DBBFB9E-0DC6-4320-B12E-4BCC59D6FD3B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динамические паузы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0482DD-837E-4379-B161-AF1AD91671C3}" type="parTrans" cxnId="{E9444AFF-CDC6-449A-A471-938325F7181A}">
      <dgm:prSet/>
      <dgm:spPr/>
      <dgm:t>
        <a:bodyPr/>
        <a:lstStyle/>
        <a:p>
          <a:endParaRPr lang="ru-RU"/>
        </a:p>
      </dgm:t>
    </dgm:pt>
    <dgm:pt modelId="{A4A466CA-53AB-493A-BF37-2A2B034F8516}" type="sibTrans" cxnId="{E9444AFF-CDC6-449A-A471-938325F7181A}">
      <dgm:prSet/>
      <dgm:spPr/>
      <dgm:t>
        <a:bodyPr/>
        <a:lstStyle/>
        <a:p>
          <a:endParaRPr lang="ru-RU"/>
        </a:p>
      </dgm:t>
    </dgm:pt>
    <dgm:pt modelId="{27859E3D-5E35-4A46-BB6F-1BC5F0B62B67}">
      <dgm:prSet custT="1"/>
      <dgm:spPr/>
      <dgm:t>
        <a:bodyPr/>
        <a:lstStyle/>
        <a:p>
          <a:pPr algn="ctr"/>
          <a:r>
            <a:rPr lang="ru-RU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спортив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ные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упражне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ния</a:t>
          </a:r>
          <a:endParaRPr lang="ru-RU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751A81-1E71-40B8-AADF-E5D9CF847485}" type="parTrans" cxnId="{30416544-BD9E-4F4F-8924-92D5C64CB7E6}">
      <dgm:prSet/>
      <dgm:spPr/>
      <dgm:t>
        <a:bodyPr/>
        <a:lstStyle/>
        <a:p>
          <a:endParaRPr lang="ru-RU"/>
        </a:p>
      </dgm:t>
    </dgm:pt>
    <dgm:pt modelId="{D48F3F3A-4852-498B-B853-C77F5D80423D}" type="sibTrans" cxnId="{30416544-BD9E-4F4F-8924-92D5C64CB7E6}">
      <dgm:prSet/>
      <dgm:spPr/>
      <dgm:t>
        <a:bodyPr/>
        <a:lstStyle/>
        <a:p>
          <a:endParaRPr lang="ru-RU"/>
        </a:p>
      </dgm:t>
    </dgm:pt>
    <dgm:pt modelId="{D44989A4-68FE-4FDE-9A4D-775207140C7A}">
      <dgm:prSet/>
      <dgm:spPr/>
      <dgm:t>
        <a:bodyPr/>
        <a:lstStyle/>
        <a:p>
          <a:pPr algn="l"/>
          <a:endParaRPr lang="ru-RU" sz="1300" dirty="0"/>
        </a:p>
      </dgm:t>
    </dgm:pt>
    <dgm:pt modelId="{D6C45F1C-1AFC-40D4-B639-E7AE7F8B3587}" type="parTrans" cxnId="{96BE3854-454D-4384-B932-1A038846F3DD}">
      <dgm:prSet/>
      <dgm:spPr/>
      <dgm:t>
        <a:bodyPr/>
        <a:lstStyle/>
        <a:p>
          <a:endParaRPr lang="ru-RU"/>
        </a:p>
      </dgm:t>
    </dgm:pt>
    <dgm:pt modelId="{4263A28C-3673-4D95-B77E-C2738B3F584A}" type="sibTrans" cxnId="{96BE3854-454D-4384-B932-1A038846F3DD}">
      <dgm:prSet/>
      <dgm:spPr/>
      <dgm:t>
        <a:bodyPr/>
        <a:lstStyle/>
        <a:p>
          <a:endParaRPr lang="ru-RU"/>
        </a:p>
      </dgm:t>
    </dgm:pt>
    <dgm:pt modelId="{6491A368-41C4-4D2B-BB9B-C6AF55A6F38A}" type="pres">
      <dgm:prSet presAssocID="{4A972290-DD55-439D-9E95-28950EF74716}" presName="composite" presStyleCnt="0">
        <dgm:presLayoutVars>
          <dgm:chMax val="1"/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F1C44-1E91-454F-9D70-901B85704615}" type="pres">
      <dgm:prSet presAssocID="{4A972290-DD55-439D-9E95-28950EF74716}" presName="radial" presStyleCnt="0">
        <dgm:presLayoutVars>
          <dgm:animLvl val="ctr"/>
        </dgm:presLayoutVars>
      </dgm:prSet>
      <dgm:spPr/>
    </dgm:pt>
    <dgm:pt modelId="{A5C5A387-EABA-4BDB-BA11-D226767830D3}" type="pres">
      <dgm:prSet presAssocID="{E62B44D4-C44D-49E8-8475-F976D7C39BC1}" presName="centerShape" presStyleLbl="vennNode1" presStyleIdx="0" presStyleCnt="9" custScaleX="99466" custScaleY="84960"/>
      <dgm:spPr/>
      <dgm:t>
        <a:bodyPr/>
        <a:lstStyle/>
        <a:p>
          <a:endParaRPr lang="ru-RU"/>
        </a:p>
      </dgm:t>
    </dgm:pt>
    <dgm:pt modelId="{33326B2A-11A6-4382-A48B-E27CF6508225}" type="pres">
      <dgm:prSet presAssocID="{431EFBF1-1E35-4B13-ADBA-BED903CBCE44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A485E-865D-4565-B168-DFCE6118DCB7}" type="pres">
      <dgm:prSet presAssocID="{B8A7442F-EA8B-4E68-A8F2-E3290F4E2B93}" presName="node" presStyleLbl="vennNode1" presStyleIdx="2" presStyleCnt="9" custRadScaleRad="102141" custRadScaleInc="4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51110-6032-4F58-8863-213E1BA5B90B}" type="pres">
      <dgm:prSet presAssocID="{C35C75A8-6E62-4EFC-8729-36F3C91252FA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EDEA3-3900-462D-A944-93F1B6D4F324}" type="pres">
      <dgm:prSet presAssocID="{0184EFAF-19B1-41EB-870B-9622C0C9741C}" presName="node" presStyleLbl="vennNode1" presStyleIdx="4" presStyleCnt="9" custRadScaleRad="101628" custRadScaleInc="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58E67-C31D-4B0B-92BD-B019559BB925}" type="pres">
      <dgm:prSet presAssocID="{27859E3D-5E35-4A46-BB6F-1BC5F0B62B67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185DA-48D9-4CFA-99A7-D716CBD08CC2}" type="pres">
      <dgm:prSet presAssocID="{BBED3D77-8EFE-4828-B82A-EF74B758E7CB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A2C51-8B88-4DA4-90D7-F6336899938F}" type="pres">
      <dgm:prSet presAssocID="{6371EA6B-9843-4CAE-BC4E-508463D14D7A}" presName="node" presStyleLbl="vennNode1" presStyleIdx="7" presStyleCnt="9" custRadScaleRad="98856" custRadScaleInc="-1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B574E-9ACB-4614-BE2D-4BA81BF6A1BE}" type="pres">
      <dgm:prSet presAssocID="{6DBBFB9E-0DC6-4320-B12E-4BCC59D6FD3B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478E5D-2AA2-499F-9B33-9303FF04200A}" srcId="{E62B44D4-C44D-49E8-8475-F976D7C39BC1}" destId="{BBED3D77-8EFE-4828-B82A-EF74B758E7CB}" srcOrd="5" destOrd="0" parTransId="{5D21D15D-6D21-4441-B829-63629A476367}" sibTransId="{6D8E04DE-40AD-40B5-82CF-D9BE3FC299F3}"/>
    <dgm:cxn modelId="{E9444AFF-CDC6-449A-A471-938325F7181A}" srcId="{E62B44D4-C44D-49E8-8475-F976D7C39BC1}" destId="{6DBBFB9E-0DC6-4320-B12E-4BCC59D6FD3B}" srcOrd="7" destOrd="0" parTransId="{8C0482DD-837E-4379-B161-AF1AD91671C3}" sibTransId="{A4A466CA-53AB-493A-BF37-2A2B034F8516}"/>
    <dgm:cxn modelId="{F06217C4-64CD-4A4A-88B6-C6C09D0442D6}" type="presOf" srcId="{431EFBF1-1E35-4B13-ADBA-BED903CBCE44}" destId="{33326B2A-11A6-4382-A48B-E27CF6508225}" srcOrd="0" destOrd="0" presId="urn:microsoft.com/office/officeart/2005/8/layout/radial3"/>
    <dgm:cxn modelId="{AF6A208E-DD50-439C-B4C0-9AE9A25F17A9}" type="presOf" srcId="{6DBBFB9E-0DC6-4320-B12E-4BCC59D6FD3B}" destId="{446B574E-9ACB-4614-BE2D-4BA81BF6A1BE}" srcOrd="0" destOrd="0" presId="urn:microsoft.com/office/officeart/2005/8/layout/radial3"/>
    <dgm:cxn modelId="{EDECC9F6-C48E-486D-A378-E74F30A377DE}" type="presOf" srcId="{0184EFAF-19B1-41EB-870B-9622C0C9741C}" destId="{40FEDEA3-3900-462D-A944-93F1B6D4F324}" srcOrd="0" destOrd="0" presId="urn:microsoft.com/office/officeart/2005/8/layout/radial3"/>
    <dgm:cxn modelId="{322DB525-165D-49C8-9F13-0AA5A40F4020}" srcId="{E62B44D4-C44D-49E8-8475-F976D7C39BC1}" destId="{B8A7442F-EA8B-4E68-A8F2-E3290F4E2B93}" srcOrd="1" destOrd="0" parTransId="{D4D73BF1-47C5-4BCB-9D01-35D12385402D}" sibTransId="{5DF6CB0C-BCA6-4C43-9C04-AE32F6D1F39E}"/>
    <dgm:cxn modelId="{DE923EBE-7C12-4E8C-AF93-924D9461A9C1}" type="presOf" srcId="{BBED3D77-8EFE-4828-B82A-EF74B758E7CB}" destId="{059185DA-48D9-4CFA-99A7-D716CBD08CC2}" srcOrd="0" destOrd="0" presId="urn:microsoft.com/office/officeart/2005/8/layout/radial3"/>
    <dgm:cxn modelId="{E7D5421E-A557-4C94-91CD-266F3B0092A6}" srcId="{4A972290-DD55-439D-9E95-28950EF74716}" destId="{E334B4B3-179E-4EF6-97FB-E55D59D3AF7A}" srcOrd="1" destOrd="0" parTransId="{13028D20-58C2-40E8-901F-C080536FBA3D}" sibTransId="{9B8F9480-8408-4E08-9DAE-F80D1A1EF598}"/>
    <dgm:cxn modelId="{8DD33CD5-CBFE-4EFA-93C4-F6629E9ABDE3}" type="presOf" srcId="{6371EA6B-9843-4CAE-BC4E-508463D14D7A}" destId="{E5CA2C51-8B88-4DA4-90D7-F6336899938F}" srcOrd="0" destOrd="0" presId="urn:microsoft.com/office/officeart/2005/8/layout/radial3"/>
    <dgm:cxn modelId="{F7843771-03C5-4520-B92C-3AD39E26D266}" srcId="{E62B44D4-C44D-49E8-8475-F976D7C39BC1}" destId="{0184EFAF-19B1-41EB-870B-9622C0C9741C}" srcOrd="3" destOrd="0" parTransId="{57E74D86-1EF1-46C2-B087-62E1C00E6C1B}" sibTransId="{9451CCDC-0527-4923-89AB-DF506C896FC6}"/>
    <dgm:cxn modelId="{3298C48F-DDC8-4FC9-941E-ED4BFB57D6C6}" type="presOf" srcId="{D44989A4-68FE-4FDE-9A4D-775207140C7A}" destId="{D5C58E67-C31D-4B0B-92BD-B019559BB925}" srcOrd="0" destOrd="1" presId="urn:microsoft.com/office/officeart/2005/8/layout/radial3"/>
    <dgm:cxn modelId="{30416544-BD9E-4F4F-8924-92D5C64CB7E6}" srcId="{E62B44D4-C44D-49E8-8475-F976D7C39BC1}" destId="{27859E3D-5E35-4A46-BB6F-1BC5F0B62B67}" srcOrd="4" destOrd="0" parTransId="{CD751A81-1E71-40B8-AADF-E5D9CF847485}" sibTransId="{D48F3F3A-4852-498B-B853-C77F5D80423D}"/>
    <dgm:cxn modelId="{3FEFC40B-D3DD-4809-9D2E-1E0840A4FB5D}" type="presOf" srcId="{E62B44D4-C44D-49E8-8475-F976D7C39BC1}" destId="{A5C5A387-EABA-4BDB-BA11-D226767830D3}" srcOrd="0" destOrd="0" presId="urn:microsoft.com/office/officeart/2005/8/layout/radial3"/>
    <dgm:cxn modelId="{96BE3854-454D-4384-B932-1A038846F3DD}" srcId="{27859E3D-5E35-4A46-BB6F-1BC5F0B62B67}" destId="{D44989A4-68FE-4FDE-9A4D-775207140C7A}" srcOrd="0" destOrd="0" parTransId="{D6C45F1C-1AFC-40D4-B639-E7AE7F8B3587}" sibTransId="{4263A28C-3673-4D95-B77E-C2738B3F584A}"/>
    <dgm:cxn modelId="{DADEC5D2-DD69-4D76-87AF-5E2059B8A7E8}" srcId="{E62B44D4-C44D-49E8-8475-F976D7C39BC1}" destId="{C35C75A8-6E62-4EFC-8729-36F3C91252FA}" srcOrd="2" destOrd="0" parTransId="{F7F60585-F6ED-4FF5-94B0-EBC0A642745D}" sibTransId="{53F26AC0-CC90-46AE-853A-1C8F9BF598A0}"/>
    <dgm:cxn modelId="{E468FB9E-BE5E-4E8B-BCEE-CBCA475DAFEA}" type="presOf" srcId="{B8A7442F-EA8B-4E68-A8F2-E3290F4E2B93}" destId="{49DA485E-865D-4565-B168-DFCE6118DCB7}" srcOrd="0" destOrd="0" presId="urn:microsoft.com/office/officeart/2005/8/layout/radial3"/>
    <dgm:cxn modelId="{F0C06B45-D80F-4BE3-B01A-FDD7332B449B}" srcId="{E62B44D4-C44D-49E8-8475-F976D7C39BC1}" destId="{6371EA6B-9843-4CAE-BC4E-508463D14D7A}" srcOrd="6" destOrd="0" parTransId="{40B40C77-F8CF-493B-AB1F-ACAFA67C0329}" sibTransId="{6ED47F3B-E0CC-480F-B0CE-08F91626A357}"/>
    <dgm:cxn modelId="{B4419BAB-705C-4536-8F5A-636B7F2E5B89}" type="presOf" srcId="{4A972290-DD55-439D-9E95-28950EF74716}" destId="{6491A368-41C4-4D2B-BB9B-C6AF55A6F38A}" srcOrd="0" destOrd="0" presId="urn:microsoft.com/office/officeart/2005/8/layout/radial3"/>
    <dgm:cxn modelId="{47DD9C2A-9084-43CA-99E0-A4842A5F015A}" srcId="{4A972290-DD55-439D-9E95-28950EF74716}" destId="{E62B44D4-C44D-49E8-8475-F976D7C39BC1}" srcOrd="0" destOrd="0" parTransId="{9E3EE8C6-F280-4E46-A3E4-F4F2DAB6AD12}" sibTransId="{50B84B05-063D-4AA0-9CE2-C3B74891B045}"/>
    <dgm:cxn modelId="{1D12AF25-DFB1-48AD-B361-2E2253D15C14}" type="presOf" srcId="{C35C75A8-6E62-4EFC-8729-36F3C91252FA}" destId="{16251110-6032-4F58-8863-213E1BA5B90B}" srcOrd="0" destOrd="0" presId="urn:microsoft.com/office/officeart/2005/8/layout/radial3"/>
    <dgm:cxn modelId="{9730AC7A-73DB-45F8-A0C9-CC2BA0631E48}" srcId="{E62B44D4-C44D-49E8-8475-F976D7C39BC1}" destId="{431EFBF1-1E35-4B13-ADBA-BED903CBCE44}" srcOrd="0" destOrd="0" parTransId="{D2FB0D3F-8BC6-42F2-9301-CD1F6CB17F0F}" sibTransId="{8B4461CC-FAE1-411B-B2BB-CB32CB30E116}"/>
    <dgm:cxn modelId="{AD10A5AB-9EAD-4650-8691-C7AF5E231D7D}" type="presOf" srcId="{27859E3D-5E35-4A46-BB6F-1BC5F0B62B67}" destId="{D5C58E67-C31D-4B0B-92BD-B019559BB925}" srcOrd="0" destOrd="0" presId="urn:microsoft.com/office/officeart/2005/8/layout/radial3"/>
    <dgm:cxn modelId="{AEFB2E2A-6344-4BCB-8E2E-D1F8F340E473}" type="presParOf" srcId="{6491A368-41C4-4D2B-BB9B-C6AF55A6F38A}" destId="{2B4F1C44-1E91-454F-9D70-901B85704615}" srcOrd="0" destOrd="0" presId="urn:microsoft.com/office/officeart/2005/8/layout/radial3"/>
    <dgm:cxn modelId="{044A7CEF-881C-4FBB-95B3-EA371E75AD75}" type="presParOf" srcId="{2B4F1C44-1E91-454F-9D70-901B85704615}" destId="{A5C5A387-EABA-4BDB-BA11-D226767830D3}" srcOrd="0" destOrd="0" presId="urn:microsoft.com/office/officeart/2005/8/layout/radial3"/>
    <dgm:cxn modelId="{A948B4BE-29DF-4268-8542-0807221A1A6B}" type="presParOf" srcId="{2B4F1C44-1E91-454F-9D70-901B85704615}" destId="{33326B2A-11A6-4382-A48B-E27CF6508225}" srcOrd="1" destOrd="0" presId="urn:microsoft.com/office/officeart/2005/8/layout/radial3"/>
    <dgm:cxn modelId="{88A959A6-BE1E-4E51-8618-9D8F0088AE28}" type="presParOf" srcId="{2B4F1C44-1E91-454F-9D70-901B85704615}" destId="{49DA485E-865D-4565-B168-DFCE6118DCB7}" srcOrd="2" destOrd="0" presId="urn:microsoft.com/office/officeart/2005/8/layout/radial3"/>
    <dgm:cxn modelId="{0912E2A0-33CA-444E-97FB-78B26B174BBB}" type="presParOf" srcId="{2B4F1C44-1E91-454F-9D70-901B85704615}" destId="{16251110-6032-4F58-8863-213E1BA5B90B}" srcOrd="3" destOrd="0" presId="urn:microsoft.com/office/officeart/2005/8/layout/radial3"/>
    <dgm:cxn modelId="{D56E5059-9778-4B1A-8245-18943963B68A}" type="presParOf" srcId="{2B4F1C44-1E91-454F-9D70-901B85704615}" destId="{40FEDEA3-3900-462D-A944-93F1B6D4F324}" srcOrd="4" destOrd="0" presId="urn:microsoft.com/office/officeart/2005/8/layout/radial3"/>
    <dgm:cxn modelId="{B997DF62-E47F-4B3A-B170-16B67C71B017}" type="presParOf" srcId="{2B4F1C44-1E91-454F-9D70-901B85704615}" destId="{D5C58E67-C31D-4B0B-92BD-B019559BB925}" srcOrd="5" destOrd="0" presId="urn:microsoft.com/office/officeart/2005/8/layout/radial3"/>
    <dgm:cxn modelId="{DB54EA62-F772-42DA-A8C7-0AD32BBC9D1D}" type="presParOf" srcId="{2B4F1C44-1E91-454F-9D70-901B85704615}" destId="{059185DA-48D9-4CFA-99A7-D716CBD08CC2}" srcOrd="6" destOrd="0" presId="urn:microsoft.com/office/officeart/2005/8/layout/radial3"/>
    <dgm:cxn modelId="{2384CDAA-B2D2-48AE-A7F4-A5D5CEAED4E1}" type="presParOf" srcId="{2B4F1C44-1E91-454F-9D70-901B85704615}" destId="{E5CA2C51-8B88-4DA4-90D7-F6336899938F}" srcOrd="7" destOrd="0" presId="urn:microsoft.com/office/officeart/2005/8/layout/radial3"/>
    <dgm:cxn modelId="{828EF2EE-F1EE-43C4-93F8-78DEC2E0B06F}" type="presParOf" srcId="{2B4F1C44-1E91-454F-9D70-901B85704615}" destId="{446B574E-9ACB-4614-BE2D-4BA81BF6A1BE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B3DF91-B241-45D6-9679-0F495473E9DA}" type="doc">
      <dgm:prSet loTypeId="urn:microsoft.com/office/officeart/2005/8/layout/chevron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488FF33-48ED-46B4-80BE-16032E50FE63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</dgm:t>
    </dgm:pt>
    <dgm:pt modelId="{7FC1671A-B914-4CC2-A1E3-342C62543053}" type="parTrans" cxnId="{DEC943E9-1397-464D-87BE-A0C2FE5EC5E0}">
      <dgm:prSet/>
      <dgm:spPr/>
      <dgm:t>
        <a:bodyPr/>
        <a:lstStyle/>
        <a:p>
          <a:endParaRPr lang="ru-RU"/>
        </a:p>
      </dgm:t>
    </dgm:pt>
    <dgm:pt modelId="{A0F5E9D9-936A-480F-8776-836816B82311}" type="sibTrans" cxnId="{DEC943E9-1397-464D-87BE-A0C2FE5EC5E0}">
      <dgm:prSet/>
      <dgm:spPr/>
      <dgm:t>
        <a:bodyPr/>
        <a:lstStyle/>
        <a:p>
          <a:endParaRPr lang="ru-RU"/>
        </a:p>
      </dgm:t>
    </dgm:pt>
    <dgm:pt modelId="{50FE3FDE-70C7-45E8-AE8D-2B4E09064C8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Дидактическая игра 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«Угадай вид спорта», рассматривание альбома о спорте.</a:t>
          </a:r>
          <a:endParaRPr lang="ru-RU" sz="1800" dirty="0"/>
        </a:p>
      </dgm:t>
    </dgm:pt>
    <dgm:pt modelId="{D220B5FA-71AA-40AB-A792-5C801AA8C087}" type="parTrans" cxnId="{0C0A3F2F-9F50-445A-BAFE-6150484F2B0A}">
      <dgm:prSet/>
      <dgm:spPr/>
      <dgm:t>
        <a:bodyPr/>
        <a:lstStyle/>
        <a:p>
          <a:endParaRPr lang="ru-RU"/>
        </a:p>
      </dgm:t>
    </dgm:pt>
    <dgm:pt modelId="{8E9D066F-6EFA-4B81-B884-06142EA5DF96}" type="sibTrans" cxnId="{0C0A3F2F-9F50-445A-BAFE-6150484F2B0A}">
      <dgm:prSet/>
      <dgm:spPr/>
      <dgm:t>
        <a:bodyPr/>
        <a:lstStyle/>
        <a:p>
          <a:endParaRPr lang="ru-RU"/>
        </a:p>
      </dgm:t>
    </dgm:pt>
    <dgm:pt modelId="{7C3F13D9-F128-4040-A5AD-ACA8DA6127C1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4A2302B8-F7B8-40D9-8183-899822F16D50}" type="parTrans" cxnId="{56DFA19E-336D-4497-AC89-9A6BDA096C15}">
      <dgm:prSet/>
      <dgm:spPr/>
      <dgm:t>
        <a:bodyPr/>
        <a:lstStyle/>
        <a:p>
          <a:endParaRPr lang="ru-RU"/>
        </a:p>
      </dgm:t>
    </dgm:pt>
    <dgm:pt modelId="{C48697D0-DBCC-4C30-BE17-7228039C45DD}" type="sibTrans" cxnId="{56DFA19E-336D-4497-AC89-9A6BDA096C15}">
      <dgm:prSet/>
      <dgm:spPr/>
      <dgm:t>
        <a:bodyPr/>
        <a:lstStyle/>
        <a:p>
          <a:endParaRPr lang="ru-RU"/>
        </a:p>
      </dgm:t>
    </dgm:pt>
    <dgm:pt modelId="{68932D27-A441-45AA-A976-E2068946AF6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Динамические паузы между занятиями, физкультминутки «Урожай», «Овощи», пальчиковая гимнастика «Капуста».</a:t>
          </a:r>
          <a:endParaRPr lang="ru-RU" sz="18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CF44C2-0B03-464D-B75B-70AC87D45E78}" type="parTrans" cxnId="{18CA916E-7678-4FD1-804B-69A93E836134}">
      <dgm:prSet/>
      <dgm:spPr/>
      <dgm:t>
        <a:bodyPr/>
        <a:lstStyle/>
        <a:p>
          <a:endParaRPr lang="ru-RU"/>
        </a:p>
      </dgm:t>
    </dgm:pt>
    <dgm:pt modelId="{776D8206-4732-40F4-B686-C868ABBF476A}" type="sibTrans" cxnId="{18CA916E-7678-4FD1-804B-69A93E836134}">
      <dgm:prSet/>
      <dgm:spPr/>
      <dgm:t>
        <a:bodyPr/>
        <a:lstStyle/>
        <a:p>
          <a:endParaRPr lang="ru-RU"/>
        </a:p>
      </dgm:t>
    </dgm:pt>
    <dgm:pt modelId="{B3D77531-FE49-4765-A15D-B998AD297F8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EB27E3A6-F186-49D4-971B-5C21BCC8349F}" type="parTrans" cxnId="{BCC25457-A20C-4FB5-AD39-A53B59E42F82}">
      <dgm:prSet/>
      <dgm:spPr/>
      <dgm:t>
        <a:bodyPr/>
        <a:lstStyle/>
        <a:p>
          <a:endParaRPr lang="ru-RU"/>
        </a:p>
      </dgm:t>
    </dgm:pt>
    <dgm:pt modelId="{D2F4D98E-4BBD-4E07-A7DA-9CA47D967935}" type="sibTrans" cxnId="{BCC25457-A20C-4FB5-AD39-A53B59E42F82}">
      <dgm:prSet/>
      <dgm:spPr/>
      <dgm:t>
        <a:bodyPr/>
        <a:lstStyle/>
        <a:p>
          <a:endParaRPr lang="ru-RU"/>
        </a:p>
      </dgm:t>
    </dgm:pt>
    <dgm:pt modelId="{06FCAD93-6748-46F0-B667-AE4395EF4B3F}">
      <dgm:prSet/>
      <dgm:spPr/>
      <dgm:t>
        <a:bodyPr/>
        <a:lstStyle/>
        <a:p>
          <a:endParaRPr lang="ru-RU" dirty="0"/>
        </a:p>
      </dgm:t>
    </dgm:pt>
    <dgm:pt modelId="{CC65F859-9BA5-48E5-A875-4D823C186C7E}" type="parTrans" cxnId="{3615D601-4573-4E91-AB51-E8E8D1542473}">
      <dgm:prSet/>
      <dgm:spPr/>
      <dgm:t>
        <a:bodyPr/>
        <a:lstStyle/>
        <a:p>
          <a:endParaRPr lang="ru-RU"/>
        </a:p>
      </dgm:t>
    </dgm:pt>
    <dgm:pt modelId="{339051FB-A316-48DD-BCA9-4BE971D9D960}" type="sibTrans" cxnId="{3615D601-4573-4E91-AB51-E8E8D1542473}">
      <dgm:prSet/>
      <dgm:spPr/>
      <dgm:t>
        <a:bodyPr/>
        <a:lstStyle/>
        <a:p>
          <a:endParaRPr lang="ru-RU"/>
        </a:p>
      </dgm:t>
    </dgm:pt>
    <dgm:pt modelId="{33D39534-38B5-4A0E-92CC-7B90A7891FB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Подвижные игры малой и средней подвижности («Зеркало»,  «Кто внимательный?»).</a:t>
          </a:r>
          <a:endParaRPr lang="ru-RU" sz="18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FF85C4F-CFCD-4663-B46C-DDEF29E29C13}" type="parTrans" cxnId="{16262BB5-C1F1-4C09-B644-8E5668B0DA32}">
      <dgm:prSet/>
      <dgm:spPr/>
      <dgm:t>
        <a:bodyPr/>
        <a:lstStyle/>
        <a:p>
          <a:endParaRPr lang="ru-RU"/>
        </a:p>
      </dgm:t>
    </dgm:pt>
    <dgm:pt modelId="{55861F3E-029B-4BCF-A15F-0BAF8CA1999E}" type="sibTrans" cxnId="{16262BB5-C1F1-4C09-B644-8E5668B0DA32}">
      <dgm:prSet/>
      <dgm:spPr/>
      <dgm:t>
        <a:bodyPr/>
        <a:lstStyle/>
        <a:p>
          <a:endParaRPr lang="ru-RU"/>
        </a:p>
      </dgm:t>
    </dgm:pt>
    <dgm:pt modelId="{05EE3604-1CF6-45E4-BFCC-98A244952E6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rPr>
            <a:t>Дыхательные упражнения на познавательных интегрированных занятиях, релаксация.</a:t>
          </a:r>
          <a:endParaRPr lang="ru-RU" sz="1800" b="1" dirty="0">
            <a:solidFill>
              <a:srgbClr val="FF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CCCA2E-D876-43A4-B134-884C5C83AA6D}" type="sibTrans" cxnId="{D6C701A9-2512-459A-AD45-E9C1E1575E07}">
      <dgm:prSet/>
      <dgm:spPr/>
      <dgm:t>
        <a:bodyPr/>
        <a:lstStyle/>
        <a:p>
          <a:endParaRPr lang="ru-RU"/>
        </a:p>
      </dgm:t>
    </dgm:pt>
    <dgm:pt modelId="{AC8A2960-942A-42DD-B683-4345F4D560AE}" type="parTrans" cxnId="{D6C701A9-2512-459A-AD45-E9C1E1575E07}">
      <dgm:prSet/>
      <dgm:spPr/>
      <dgm:t>
        <a:bodyPr/>
        <a:lstStyle/>
        <a:p>
          <a:endParaRPr lang="ru-RU"/>
        </a:p>
      </dgm:t>
    </dgm:pt>
    <dgm:pt modelId="{FDBE400E-D9A5-4E02-97DE-1D6B209C4A4C}">
      <dgm:prSet phldrT="[Текст]"/>
      <dgm:spPr/>
      <dgm:t>
        <a:bodyPr/>
        <a:lstStyle/>
        <a:p>
          <a:endParaRPr lang="ru-RU" dirty="0"/>
        </a:p>
      </dgm:t>
    </dgm:pt>
    <dgm:pt modelId="{9355796A-0F12-4A56-A84A-6A23E4248BFB}" type="parTrans" cxnId="{4A2FE89B-A2DE-4070-8512-6EEFDA54BA51}">
      <dgm:prSet/>
      <dgm:spPr/>
      <dgm:t>
        <a:bodyPr/>
        <a:lstStyle/>
        <a:p>
          <a:endParaRPr lang="ru-RU"/>
        </a:p>
      </dgm:t>
    </dgm:pt>
    <dgm:pt modelId="{304B7F29-3F9A-4099-9779-0AC9CCB7C6A5}" type="sibTrans" cxnId="{4A2FE89B-A2DE-4070-8512-6EEFDA54BA51}">
      <dgm:prSet/>
      <dgm:spPr/>
      <dgm:t>
        <a:bodyPr/>
        <a:lstStyle/>
        <a:p>
          <a:endParaRPr lang="ru-RU"/>
        </a:p>
      </dgm:t>
    </dgm:pt>
    <dgm:pt modelId="{E1F4CF21-D971-4E2A-AE8E-5C56BF17C308}">
      <dgm:prSet/>
      <dgm:spPr/>
      <dgm:t>
        <a:bodyPr/>
        <a:lstStyle/>
        <a:p>
          <a:endParaRPr lang="ru-RU" dirty="0"/>
        </a:p>
      </dgm:t>
    </dgm:pt>
    <dgm:pt modelId="{A3D01A94-699D-442C-83CE-51AA750268C5}" type="parTrans" cxnId="{1E2CE275-DFE1-45F1-94C5-0B78E3A57C0A}">
      <dgm:prSet/>
      <dgm:spPr/>
      <dgm:t>
        <a:bodyPr/>
        <a:lstStyle/>
        <a:p>
          <a:endParaRPr lang="ru-RU"/>
        </a:p>
      </dgm:t>
    </dgm:pt>
    <dgm:pt modelId="{CC42308F-15F5-48C6-8022-42F2ED99DA8B}" type="sibTrans" cxnId="{1E2CE275-DFE1-45F1-94C5-0B78E3A57C0A}">
      <dgm:prSet/>
      <dgm:spPr/>
      <dgm:t>
        <a:bodyPr/>
        <a:lstStyle/>
        <a:p>
          <a:endParaRPr lang="ru-RU"/>
        </a:p>
      </dgm:t>
    </dgm:pt>
    <dgm:pt modelId="{C0F7FCBC-A0A8-4E3F-B2C7-6732AEFE0435}">
      <dgm:prSet custT="1"/>
      <dgm:spPr/>
      <dgm:t>
        <a:bodyPr/>
        <a:lstStyle/>
        <a:p>
          <a:r>
            <a:rPr lang="ru-RU" sz="1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Утренняя гимнастика (традиционный комплекс «Упражнения с флажками») под музыку.</a:t>
          </a:r>
          <a:endParaRPr lang="ru-RU" sz="1800" dirty="0">
            <a:solidFill>
              <a:srgbClr val="006600"/>
            </a:solidFill>
          </a:endParaRPr>
        </a:p>
      </dgm:t>
    </dgm:pt>
    <dgm:pt modelId="{BD64FE8A-F008-430D-8ADD-A2CD48BA8742}" type="parTrans" cxnId="{FCE7974D-5413-434B-B313-A8E07DFCF200}">
      <dgm:prSet/>
      <dgm:spPr/>
      <dgm:t>
        <a:bodyPr/>
        <a:lstStyle/>
        <a:p>
          <a:endParaRPr lang="ru-RU"/>
        </a:p>
      </dgm:t>
    </dgm:pt>
    <dgm:pt modelId="{215275B3-D4AF-4F53-8D91-0878748AF17C}" type="sibTrans" cxnId="{FCE7974D-5413-434B-B313-A8E07DFCF200}">
      <dgm:prSet/>
      <dgm:spPr/>
      <dgm:t>
        <a:bodyPr/>
        <a:lstStyle/>
        <a:p>
          <a:endParaRPr lang="ru-RU"/>
        </a:p>
      </dgm:t>
    </dgm:pt>
    <dgm:pt modelId="{4C1CB287-6E32-41B1-B91C-A133B25BBFFB}">
      <dgm:prSet custT="1"/>
      <dgm:spPr/>
      <dgm:t>
        <a:bodyPr/>
        <a:lstStyle/>
        <a:p>
          <a:r>
            <a:rPr lang="ru-RU" sz="18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Индивидуальная работа с детьми по развитию движений (п</a:t>
          </a:r>
          <a:r>
            <a:rPr lang="ru-RU" sz="1800" b="1" i="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рыгание на двух ногах с продвижением вперёд).</a:t>
          </a:r>
          <a:endParaRPr lang="ru-RU" sz="1800" b="1" dirty="0">
            <a:solidFill>
              <a:srgbClr val="0099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B34014-9A64-4E1F-9BCD-FE2C2209AFF8}" type="parTrans" cxnId="{F03C2E25-4586-4F9D-AA4C-4CDB9CA9F7B2}">
      <dgm:prSet/>
      <dgm:spPr/>
      <dgm:t>
        <a:bodyPr/>
        <a:lstStyle/>
        <a:p>
          <a:endParaRPr lang="ru-RU"/>
        </a:p>
      </dgm:t>
    </dgm:pt>
    <dgm:pt modelId="{4E3437D3-EE03-4A32-889B-8E7467C3BCE2}" type="sibTrans" cxnId="{F03C2E25-4586-4F9D-AA4C-4CDB9CA9F7B2}">
      <dgm:prSet/>
      <dgm:spPr/>
      <dgm:t>
        <a:bodyPr/>
        <a:lstStyle/>
        <a:p>
          <a:endParaRPr lang="ru-RU"/>
        </a:p>
      </dgm:t>
    </dgm:pt>
    <dgm:pt modelId="{CD53ED59-02C9-4D5A-921F-493724F9F423}" type="pres">
      <dgm:prSet presAssocID="{19B3DF91-B241-45D6-9679-0F495473E9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618AD4-1F9F-44A6-A6C9-B9B5AA5225DB}" type="pres">
      <dgm:prSet presAssocID="{C488FF33-48ED-46B4-80BE-16032E50FE63}" presName="composite" presStyleCnt="0"/>
      <dgm:spPr/>
    </dgm:pt>
    <dgm:pt modelId="{24FC99E2-8CF3-4CDD-B7B7-2DD7C6A32A56}" type="pres">
      <dgm:prSet presAssocID="{C488FF33-48ED-46B4-80BE-16032E50FE63}" presName="parentText" presStyleLbl="alignNode1" presStyleIdx="0" presStyleCnt="6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FEA55-D904-4EAC-A075-BBD9C25FEBD0}" type="pres">
      <dgm:prSet presAssocID="{C488FF33-48ED-46B4-80BE-16032E50FE6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59FC4-A1FE-4C53-87D6-1396AF239329}" type="pres">
      <dgm:prSet presAssocID="{A0F5E9D9-936A-480F-8776-836816B82311}" presName="sp" presStyleCnt="0"/>
      <dgm:spPr/>
    </dgm:pt>
    <dgm:pt modelId="{0A7F05DB-720B-49C6-9826-7FBB26B43030}" type="pres">
      <dgm:prSet presAssocID="{FDBE400E-D9A5-4E02-97DE-1D6B209C4A4C}" presName="composite" presStyleCnt="0"/>
      <dgm:spPr/>
    </dgm:pt>
    <dgm:pt modelId="{36B860B2-7A30-4206-8161-4898D5027CC0}" type="pres">
      <dgm:prSet presAssocID="{FDBE400E-D9A5-4E02-97DE-1D6B209C4A4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34184-0243-4C64-BD33-C2EAAD7190F6}" type="pres">
      <dgm:prSet presAssocID="{FDBE400E-D9A5-4E02-97DE-1D6B209C4A4C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C82A8-B35C-4166-B725-C3EFAAB8F214}" type="pres">
      <dgm:prSet presAssocID="{304B7F29-3F9A-4099-9779-0AC9CCB7C6A5}" presName="sp" presStyleCnt="0"/>
      <dgm:spPr/>
    </dgm:pt>
    <dgm:pt modelId="{E0DDE6DA-887B-4F19-A7E0-E5F90DDBBEE0}" type="pres">
      <dgm:prSet presAssocID="{E1F4CF21-D971-4E2A-AE8E-5C56BF17C308}" presName="composite" presStyleCnt="0"/>
      <dgm:spPr/>
    </dgm:pt>
    <dgm:pt modelId="{B2608BAD-F7D3-4792-95FA-6987EBC09EDD}" type="pres">
      <dgm:prSet presAssocID="{E1F4CF21-D971-4E2A-AE8E-5C56BF17C30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66E7D-DB15-42DE-A1E8-6B43796CF4EE}" type="pres">
      <dgm:prSet presAssocID="{E1F4CF21-D971-4E2A-AE8E-5C56BF17C308}" presName="descendantText" presStyleLbl="alignAcc1" presStyleIdx="2" presStyleCnt="6" custLinFactNeighborX="-873" custLinFactNeighborY="-4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5BDC2-BDF7-406D-BD9A-4FA062B28C4C}" type="pres">
      <dgm:prSet presAssocID="{CC42308F-15F5-48C6-8022-42F2ED99DA8B}" presName="sp" presStyleCnt="0"/>
      <dgm:spPr/>
    </dgm:pt>
    <dgm:pt modelId="{ECB2BE7A-222D-4102-A428-C1827AE2B19F}" type="pres">
      <dgm:prSet presAssocID="{06FCAD93-6748-46F0-B667-AE4395EF4B3F}" presName="composite" presStyleCnt="0"/>
      <dgm:spPr/>
    </dgm:pt>
    <dgm:pt modelId="{46012205-F66A-4FBA-8158-7E6F16E0DE27}" type="pres">
      <dgm:prSet presAssocID="{06FCAD93-6748-46F0-B667-AE4395EF4B3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87B09-225C-4E31-A0A1-7007B777D2DB}" type="pres">
      <dgm:prSet presAssocID="{06FCAD93-6748-46F0-B667-AE4395EF4B3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A1346-32C0-4611-B9C6-FEA08261356D}" type="pres">
      <dgm:prSet presAssocID="{339051FB-A316-48DD-BCA9-4BE971D9D960}" presName="sp" presStyleCnt="0"/>
      <dgm:spPr/>
    </dgm:pt>
    <dgm:pt modelId="{16D5CEE1-71AD-48FE-8748-2F72B994F1CC}" type="pres">
      <dgm:prSet presAssocID="{7C3F13D9-F128-4040-A5AD-ACA8DA6127C1}" presName="composite" presStyleCnt="0"/>
      <dgm:spPr/>
    </dgm:pt>
    <dgm:pt modelId="{2947163C-2A64-4808-94E9-31973C37E517}" type="pres">
      <dgm:prSet presAssocID="{7C3F13D9-F128-4040-A5AD-ACA8DA6127C1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65F00-00E4-481D-A4C1-28F8905C40DA}" type="pres">
      <dgm:prSet presAssocID="{7C3F13D9-F128-4040-A5AD-ACA8DA6127C1}" presName="descendantText" presStyleLbl="alignAcc1" presStyleIdx="4" presStyleCnt="6" custScaleY="126332" custLinFactNeighborX="1377" custLinFactNeighborY="3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5BAB3-2310-4E55-BCA5-9B4B4D3FCF93}" type="pres">
      <dgm:prSet presAssocID="{C48697D0-DBCC-4C30-BE17-7228039C45DD}" presName="sp" presStyleCnt="0"/>
      <dgm:spPr/>
    </dgm:pt>
    <dgm:pt modelId="{06D10FFA-3DA8-4182-B03A-8842232B5E03}" type="pres">
      <dgm:prSet presAssocID="{B3D77531-FE49-4765-A15D-B998AD297F85}" presName="composite" presStyleCnt="0"/>
      <dgm:spPr/>
    </dgm:pt>
    <dgm:pt modelId="{7C4D0BBB-E489-4DA4-9B8B-AC92DA58D950}" type="pres">
      <dgm:prSet presAssocID="{B3D77531-FE49-4765-A15D-B998AD297F85}" presName="parentText" presStyleLbl="alignNode1" presStyleIdx="5" presStyleCnt="6" custLinFactNeighborX="0" custLinFactNeighborY="10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74C8C-50EC-47F3-A10A-86190BA44D86}" type="pres">
      <dgm:prSet presAssocID="{B3D77531-FE49-4765-A15D-B998AD297F85}" presName="descendantText" presStyleLbl="alignAcc1" presStyleIdx="5" presStyleCnt="6" custLinFactNeighborX="1730" custLinFactNeighborY="5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6FE598-2052-4BDB-9564-F0A202D38A7D}" type="presOf" srcId="{05EE3604-1CF6-45E4-BFCC-98A244952E68}" destId="{B7474C8C-50EC-47F3-A10A-86190BA44D86}" srcOrd="0" destOrd="0" presId="urn:microsoft.com/office/officeart/2005/8/layout/chevron2"/>
    <dgm:cxn modelId="{DEC943E9-1397-464D-87BE-A0C2FE5EC5E0}" srcId="{19B3DF91-B241-45D6-9679-0F495473E9DA}" destId="{C488FF33-48ED-46B4-80BE-16032E50FE63}" srcOrd="0" destOrd="0" parTransId="{7FC1671A-B914-4CC2-A1E3-342C62543053}" sibTransId="{A0F5E9D9-936A-480F-8776-836816B82311}"/>
    <dgm:cxn modelId="{0C0A3F2F-9F50-445A-BAFE-6150484F2B0A}" srcId="{C488FF33-48ED-46B4-80BE-16032E50FE63}" destId="{50FE3FDE-70C7-45E8-AE8D-2B4E09064C81}" srcOrd="0" destOrd="0" parTransId="{D220B5FA-71AA-40AB-A792-5C801AA8C087}" sibTransId="{8E9D066F-6EFA-4B81-B884-06142EA5DF96}"/>
    <dgm:cxn modelId="{FCE7974D-5413-434B-B313-A8E07DFCF200}" srcId="{E1F4CF21-D971-4E2A-AE8E-5C56BF17C308}" destId="{C0F7FCBC-A0A8-4E3F-B2C7-6732AEFE0435}" srcOrd="0" destOrd="0" parTransId="{BD64FE8A-F008-430D-8ADD-A2CD48BA8742}" sibTransId="{215275B3-D4AF-4F53-8D91-0878748AF17C}"/>
    <dgm:cxn modelId="{56DFA19E-336D-4497-AC89-9A6BDA096C15}" srcId="{19B3DF91-B241-45D6-9679-0F495473E9DA}" destId="{7C3F13D9-F128-4040-A5AD-ACA8DA6127C1}" srcOrd="4" destOrd="0" parTransId="{4A2302B8-F7B8-40D9-8183-899822F16D50}" sibTransId="{C48697D0-DBCC-4C30-BE17-7228039C45DD}"/>
    <dgm:cxn modelId="{7AB3238E-2931-43DB-B21D-7B98160049C4}" type="presOf" srcId="{19B3DF91-B241-45D6-9679-0F495473E9DA}" destId="{CD53ED59-02C9-4D5A-921F-493724F9F423}" srcOrd="0" destOrd="0" presId="urn:microsoft.com/office/officeart/2005/8/layout/chevron2"/>
    <dgm:cxn modelId="{0C892C8F-2A3B-40D0-A611-60AE56C03B77}" type="presOf" srcId="{7C3F13D9-F128-4040-A5AD-ACA8DA6127C1}" destId="{2947163C-2A64-4808-94E9-31973C37E517}" srcOrd="0" destOrd="0" presId="urn:microsoft.com/office/officeart/2005/8/layout/chevron2"/>
    <dgm:cxn modelId="{9B7B71F5-AE9E-4DE0-BD71-4F978C73A728}" type="presOf" srcId="{06FCAD93-6748-46F0-B667-AE4395EF4B3F}" destId="{46012205-F66A-4FBA-8158-7E6F16E0DE27}" srcOrd="0" destOrd="0" presId="urn:microsoft.com/office/officeart/2005/8/layout/chevron2"/>
    <dgm:cxn modelId="{D6C701A9-2512-459A-AD45-E9C1E1575E07}" srcId="{B3D77531-FE49-4765-A15D-B998AD297F85}" destId="{05EE3604-1CF6-45E4-BFCC-98A244952E68}" srcOrd="0" destOrd="0" parTransId="{AC8A2960-942A-42DD-B683-4345F4D560AE}" sibTransId="{EACCCA2E-D876-43A4-B134-884C5C83AA6D}"/>
    <dgm:cxn modelId="{16262BB5-C1F1-4C09-B644-8E5668B0DA32}" srcId="{FDBE400E-D9A5-4E02-97DE-1D6B209C4A4C}" destId="{33D39534-38B5-4A0E-92CC-7B90A7891FB5}" srcOrd="0" destOrd="0" parTransId="{3FF85C4F-CFCD-4663-B46C-DDEF29E29C13}" sibTransId="{55861F3E-029B-4BCF-A15F-0BAF8CA1999E}"/>
    <dgm:cxn modelId="{F03C2E25-4586-4F9D-AA4C-4CDB9CA9F7B2}" srcId="{06FCAD93-6748-46F0-B667-AE4395EF4B3F}" destId="{4C1CB287-6E32-41B1-B91C-A133B25BBFFB}" srcOrd="0" destOrd="0" parTransId="{E4B34014-9A64-4E1F-9BCD-FE2C2209AFF8}" sibTransId="{4E3437D3-EE03-4A32-889B-8E7467C3BCE2}"/>
    <dgm:cxn modelId="{781AB4AF-87A2-4CC5-8356-5467C515CA6F}" type="presOf" srcId="{C488FF33-48ED-46B4-80BE-16032E50FE63}" destId="{24FC99E2-8CF3-4CDD-B7B7-2DD7C6A32A56}" srcOrd="0" destOrd="0" presId="urn:microsoft.com/office/officeart/2005/8/layout/chevron2"/>
    <dgm:cxn modelId="{AD58EC0E-E3A4-4CC7-A74E-0FC06F9286E6}" type="presOf" srcId="{50FE3FDE-70C7-45E8-AE8D-2B4E09064C81}" destId="{F2EFEA55-D904-4EAC-A075-BBD9C25FEBD0}" srcOrd="0" destOrd="0" presId="urn:microsoft.com/office/officeart/2005/8/layout/chevron2"/>
    <dgm:cxn modelId="{D0EA0276-EC19-479D-B702-FD69816F9D61}" type="presOf" srcId="{E1F4CF21-D971-4E2A-AE8E-5C56BF17C308}" destId="{B2608BAD-F7D3-4792-95FA-6987EBC09EDD}" srcOrd="0" destOrd="0" presId="urn:microsoft.com/office/officeart/2005/8/layout/chevron2"/>
    <dgm:cxn modelId="{DDA27C82-3BCA-4269-966B-E0FEB477543E}" type="presOf" srcId="{4C1CB287-6E32-41B1-B91C-A133B25BBFFB}" destId="{B1687B09-225C-4E31-A0A1-7007B777D2DB}" srcOrd="0" destOrd="0" presId="urn:microsoft.com/office/officeart/2005/8/layout/chevron2"/>
    <dgm:cxn modelId="{6F03A084-8B9F-4BF5-8869-CB2C75F0B92D}" type="presOf" srcId="{68932D27-A441-45AA-A976-E2068946AF63}" destId="{30765F00-00E4-481D-A4C1-28F8905C40DA}" srcOrd="0" destOrd="0" presId="urn:microsoft.com/office/officeart/2005/8/layout/chevron2"/>
    <dgm:cxn modelId="{1E2CE275-DFE1-45F1-94C5-0B78E3A57C0A}" srcId="{19B3DF91-B241-45D6-9679-0F495473E9DA}" destId="{E1F4CF21-D971-4E2A-AE8E-5C56BF17C308}" srcOrd="2" destOrd="0" parTransId="{A3D01A94-699D-442C-83CE-51AA750268C5}" sibTransId="{CC42308F-15F5-48C6-8022-42F2ED99DA8B}"/>
    <dgm:cxn modelId="{BCC25457-A20C-4FB5-AD39-A53B59E42F82}" srcId="{19B3DF91-B241-45D6-9679-0F495473E9DA}" destId="{B3D77531-FE49-4765-A15D-B998AD297F85}" srcOrd="5" destOrd="0" parTransId="{EB27E3A6-F186-49D4-971B-5C21BCC8349F}" sibTransId="{D2F4D98E-4BBD-4E07-A7DA-9CA47D967935}"/>
    <dgm:cxn modelId="{18CA916E-7678-4FD1-804B-69A93E836134}" srcId="{7C3F13D9-F128-4040-A5AD-ACA8DA6127C1}" destId="{68932D27-A441-45AA-A976-E2068946AF63}" srcOrd="0" destOrd="0" parTransId="{23CF44C2-0B03-464D-B75B-70AC87D45E78}" sibTransId="{776D8206-4732-40F4-B686-C868ABBF476A}"/>
    <dgm:cxn modelId="{498D1F00-CF49-4C44-8198-362A6382F709}" type="presOf" srcId="{FDBE400E-D9A5-4E02-97DE-1D6B209C4A4C}" destId="{36B860B2-7A30-4206-8161-4898D5027CC0}" srcOrd="0" destOrd="0" presId="urn:microsoft.com/office/officeart/2005/8/layout/chevron2"/>
    <dgm:cxn modelId="{4A2FE89B-A2DE-4070-8512-6EEFDA54BA51}" srcId="{19B3DF91-B241-45D6-9679-0F495473E9DA}" destId="{FDBE400E-D9A5-4E02-97DE-1D6B209C4A4C}" srcOrd="1" destOrd="0" parTransId="{9355796A-0F12-4A56-A84A-6A23E4248BFB}" sibTransId="{304B7F29-3F9A-4099-9779-0AC9CCB7C6A5}"/>
    <dgm:cxn modelId="{C7DB9DE3-DA12-4B05-B626-AFDFA43489EF}" type="presOf" srcId="{33D39534-38B5-4A0E-92CC-7B90A7891FB5}" destId="{37334184-0243-4C64-BD33-C2EAAD7190F6}" srcOrd="0" destOrd="0" presId="urn:microsoft.com/office/officeart/2005/8/layout/chevron2"/>
    <dgm:cxn modelId="{29A3F590-45E0-48BA-8E6F-7DA8FF292524}" type="presOf" srcId="{C0F7FCBC-A0A8-4E3F-B2C7-6732AEFE0435}" destId="{CD866E7D-DB15-42DE-A1E8-6B43796CF4EE}" srcOrd="0" destOrd="0" presId="urn:microsoft.com/office/officeart/2005/8/layout/chevron2"/>
    <dgm:cxn modelId="{69C1D4C4-043D-4EA8-8C08-FD68390989C3}" type="presOf" srcId="{B3D77531-FE49-4765-A15D-B998AD297F85}" destId="{7C4D0BBB-E489-4DA4-9B8B-AC92DA58D950}" srcOrd="0" destOrd="0" presId="urn:microsoft.com/office/officeart/2005/8/layout/chevron2"/>
    <dgm:cxn modelId="{3615D601-4573-4E91-AB51-E8E8D1542473}" srcId="{19B3DF91-B241-45D6-9679-0F495473E9DA}" destId="{06FCAD93-6748-46F0-B667-AE4395EF4B3F}" srcOrd="3" destOrd="0" parTransId="{CC65F859-9BA5-48E5-A875-4D823C186C7E}" sibTransId="{339051FB-A316-48DD-BCA9-4BE971D9D960}"/>
    <dgm:cxn modelId="{96212FE3-69F9-4C4E-9D4A-7372D17F874E}" type="presParOf" srcId="{CD53ED59-02C9-4D5A-921F-493724F9F423}" destId="{F6618AD4-1F9F-44A6-A6C9-B9B5AA5225DB}" srcOrd="0" destOrd="0" presId="urn:microsoft.com/office/officeart/2005/8/layout/chevron2"/>
    <dgm:cxn modelId="{32650A84-A5D2-4C47-9A4B-A7B39E132339}" type="presParOf" srcId="{F6618AD4-1F9F-44A6-A6C9-B9B5AA5225DB}" destId="{24FC99E2-8CF3-4CDD-B7B7-2DD7C6A32A56}" srcOrd="0" destOrd="0" presId="urn:microsoft.com/office/officeart/2005/8/layout/chevron2"/>
    <dgm:cxn modelId="{FD26E40F-3109-4621-904B-32A37B8D261D}" type="presParOf" srcId="{F6618AD4-1F9F-44A6-A6C9-B9B5AA5225DB}" destId="{F2EFEA55-D904-4EAC-A075-BBD9C25FEBD0}" srcOrd="1" destOrd="0" presId="urn:microsoft.com/office/officeart/2005/8/layout/chevron2"/>
    <dgm:cxn modelId="{7C9E7EE7-1752-4A77-8B87-49DF9F1B58F3}" type="presParOf" srcId="{CD53ED59-02C9-4D5A-921F-493724F9F423}" destId="{CD659FC4-A1FE-4C53-87D6-1396AF239329}" srcOrd="1" destOrd="0" presId="urn:microsoft.com/office/officeart/2005/8/layout/chevron2"/>
    <dgm:cxn modelId="{6F67ECCF-DB22-4BF6-824A-162F90FEE603}" type="presParOf" srcId="{CD53ED59-02C9-4D5A-921F-493724F9F423}" destId="{0A7F05DB-720B-49C6-9826-7FBB26B43030}" srcOrd="2" destOrd="0" presId="urn:microsoft.com/office/officeart/2005/8/layout/chevron2"/>
    <dgm:cxn modelId="{11855FF8-5A59-4AC1-85E8-0BF79DAEEC08}" type="presParOf" srcId="{0A7F05DB-720B-49C6-9826-7FBB26B43030}" destId="{36B860B2-7A30-4206-8161-4898D5027CC0}" srcOrd="0" destOrd="0" presId="urn:microsoft.com/office/officeart/2005/8/layout/chevron2"/>
    <dgm:cxn modelId="{9B2EE022-109F-4A70-92F3-A9889CE9AF24}" type="presParOf" srcId="{0A7F05DB-720B-49C6-9826-7FBB26B43030}" destId="{37334184-0243-4C64-BD33-C2EAAD7190F6}" srcOrd="1" destOrd="0" presId="urn:microsoft.com/office/officeart/2005/8/layout/chevron2"/>
    <dgm:cxn modelId="{5D337F9B-C2D3-4ACB-AE70-9C9A93EFE232}" type="presParOf" srcId="{CD53ED59-02C9-4D5A-921F-493724F9F423}" destId="{204C82A8-B35C-4166-B725-C3EFAAB8F214}" srcOrd="3" destOrd="0" presId="urn:microsoft.com/office/officeart/2005/8/layout/chevron2"/>
    <dgm:cxn modelId="{3F3CFFF9-88E4-4B33-AE78-8F3D1F5F10AA}" type="presParOf" srcId="{CD53ED59-02C9-4D5A-921F-493724F9F423}" destId="{E0DDE6DA-887B-4F19-A7E0-E5F90DDBBEE0}" srcOrd="4" destOrd="0" presId="urn:microsoft.com/office/officeart/2005/8/layout/chevron2"/>
    <dgm:cxn modelId="{B6097AB2-DE89-4A58-A542-3EA232D0F1B9}" type="presParOf" srcId="{E0DDE6DA-887B-4F19-A7E0-E5F90DDBBEE0}" destId="{B2608BAD-F7D3-4792-95FA-6987EBC09EDD}" srcOrd="0" destOrd="0" presId="urn:microsoft.com/office/officeart/2005/8/layout/chevron2"/>
    <dgm:cxn modelId="{5FB86D80-7643-4549-8B6B-B40F18204502}" type="presParOf" srcId="{E0DDE6DA-887B-4F19-A7E0-E5F90DDBBEE0}" destId="{CD866E7D-DB15-42DE-A1E8-6B43796CF4EE}" srcOrd="1" destOrd="0" presId="urn:microsoft.com/office/officeart/2005/8/layout/chevron2"/>
    <dgm:cxn modelId="{D714AEC1-4C28-4843-91C1-3EF1951EBF6A}" type="presParOf" srcId="{CD53ED59-02C9-4D5A-921F-493724F9F423}" destId="{88E5BDC2-BDF7-406D-BD9A-4FA062B28C4C}" srcOrd="5" destOrd="0" presId="urn:microsoft.com/office/officeart/2005/8/layout/chevron2"/>
    <dgm:cxn modelId="{07FF2290-A4BB-481C-BCAB-1FAA313D02A1}" type="presParOf" srcId="{CD53ED59-02C9-4D5A-921F-493724F9F423}" destId="{ECB2BE7A-222D-4102-A428-C1827AE2B19F}" srcOrd="6" destOrd="0" presId="urn:microsoft.com/office/officeart/2005/8/layout/chevron2"/>
    <dgm:cxn modelId="{EB8ED65A-76F1-47C8-B5FB-B8931796E7DC}" type="presParOf" srcId="{ECB2BE7A-222D-4102-A428-C1827AE2B19F}" destId="{46012205-F66A-4FBA-8158-7E6F16E0DE27}" srcOrd="0" destOrd="0" presId="urn:microsoft.com/office/officeart/2005/8/layout/chevron2"/>
    <dgm:cxn modelId="{CCF7A893-3D5D-414F-A6D1-CE6338AC706B}" type="presParOf" srcId="{ECB2BE7A-222D-4102-A428-C1827AE2B19F}" destId="{B1687B09-225C-4E31-A0A1-7007B777D2DB}" srcOrd="1" destOrd="0" presId="urn:microsoft.com/office/officeart/2005/8/layout/chevron2"/>
    <dgm:cxn modelId="{82A58C2C-B91C-4C54-8530-D25D36A830C8}" type="presParOf" srcId="{CD53ED59-02C9-4D5A-921F-493724F9F423}" destId="{A3DA1346-32C0-4611-B9C6-FEA08261356D}" srcOrd="7" destOrd="0" presId="urn:microsoft.com/office/officeart/2005/8/layout/chevron2"/>
    <dgm:cxn modelId="{7DF4B3DA-9B0C-4CBD-B90F-9243A63B6EE6}" type="presParOf" srcId="{CD53ED59-02C9-4D5A-921F-493724F9F423}" destId="{16D5CEE1-71AD-48FE-8748-2F72B994F1CC}" srcOrd="8" destOrd="0" presId="urn:microsoft.com/office/officeart/2005/8/layout/chevron2"/>
    <dgm:cxn modelId="{D381678C-C356-465D-9BE5-248E18BC724D}" type="presParOf" srcId="{16D5CEE1-71AD-48FE-8748-2F72B994F1CC}" destId="{2947163C-2A64-4808-94E9-31973C37E517}" srcOrd="0" destOrd="0" presId="urn:microsoft.com/office/officeart/2005/8/layout/chevron2"/>
    <dgm:cxn modelId="{A4E98BC4-8779-4FC3-A899-50368060C8E7}" type="presParOf" srcId="{16D5CEE1-71AD-48FE-8748-2F72B994F1CC}" destId="{30765F00-00E4-481D-A4C1-28F8905C40DA}" srcOrd="1" destOrd="0" presId="urn:microsoft.com/office/officeart/2005/8/layout/chevron2"/>
    <dgm:cxn modelId="{EADBFAD5-76A3-4D6E-8E75-02347B0D8177}" type="presParOf" srcId="{CD53ED59-02C9-4D5A-921F-493724F9F423}" destId="{9815BAB3-2310-4E55-BCA5-9B4B4D3FCF93}" srcOrd="9" destOrd="0" presId="urn:microsoft.com/office/officeart/2005/8/layout/chevron2"/>
    <dgm:cxn modelId="{F641B4C3-9881-4AD2-8D98-3AFE0DFC6AD8}" type="presParOf" srcId="{CD53ED59-02C9-4D5A-921F-493724F9F423}" destId="{06D10FFA-3DA8-4182-B03A-8842232B5E03}" srcOrd="10" destOrd="0" presId="urn:microsoft.com/office/officeart/2005/8/layout/chevron2"/>
    <dgm:cxn modelId="{1F6F9BF9-857D-47B7-802D-632007922D61}" type="presParOf" srcId="{06D10FFA-3DA8-4182-B03A-8842232B5E03}" destId="{7C4D0BBB-E489-4DA4-9B8B-AC92DA58D950}" srcOrd="0" destOrd="0" presId="urn:microsoft.com/office/officeart/2005/8/layout/chevron2"/>
    <dgm:cxn modelId="{E00836D0-0597-44DA-980E-46E8B95D181C}" type="presParOf" srcId="{06D10FFA-3DA8-4182-B03A-8842232B5E03}" destId="{B7474C8C-50EC-47F3-A10A-86190BA44D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6CA0F8-4C95-45CB-8F81-0FDED1F30A2A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39F787-D4F8-4401-93A4-E9F62F7DA55D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F9CE478A-6929-49B1-AF03-A692388FE498}" type="parTrans" cxnId="{32B5F5C0-E570-4DFE-B55A-96B6AA42949E}">
      <dgm:prSet/>
      <dgm:spPr/>
      <dgm:t>
        <a:bodyPr/>
        <a:lstStyle/>
        <a:p>
          <a:endParaRPr lang="ru-RU"/>
        </a:p>
      </dgm:t>
    </dgm:pt>
    <dgm:pt modelId="{EC99BB17-DBF8-435F-BCA5-5E540698C401}" type="sibTrans" cxnId="{32B5F5C0-E570-4DFE-B55A-96B6AA42949E}">
      <dgm:prSet/>
      <dgm:spPr/>
      <dgm:t>
        <a:bodyPr/>
        <a:lstStyle/>
        <a:p>
          <a:endParaRPr lang="ru-RU"/>
        </a:p>
      </dgm:t>
    </dgm:pt>
    <dgm:pt modelId="{2198FB53-A819-4C74-B5B5-C3FB9369499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Подвижная игра «Воробьи – попрыгунчики» со всей группой.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490ED2E-1B5C-463A-8189-67C38F8B045D}" type="parTrans" cxnId="{54877A0D-E8F4-439A-8056-96FF360A5CC1}">
      <dgm:prSet/>
      <dgm:spPr/>
      <dgm:t>
        <a:bodyPr/>
        <a:lstStyle/>
        <a:p>
          <a:endParaRPr lang="ru-RU"/>
        </a:p>
      </dgm:t>
    </dgm:pt>
    <dgm:pt modelId="{40BCE8B4-A3F2-44E3-B852-6DA747343BBF}" type="sibTrans" cxnId="{54877A0D-E8F4-439A-8056-96FF360A5CC1}">
      <dgm:prSet/>
      <dgm:spPr/>
      <dgm:t>
        <a:bodyPr/>
        <a:lstStyle/>
        <a:p>
          <a:endParaRPr lang="ru-RU"/>
        </a:p>
      </dgm:t>
    </dgm:pt>
    <dgm:pt modelId="{D48C7649-E863-4519-B44A-3B0EC6C57C7E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362EF9F0-2F46-43E7-99E1-F7C6637395DE}" type="parTrans" cxnId="{F0808C9F-B10E-4BB7-98A3-78EE8DF46AE2}">
      <dgm:prSet/>
      <dgm:spPr/>
      <dgm:t>
        <a:bodyPr/>
        <a:lstStyle/>
        <a:p>
          <a:endParaRPr lang="ru-RU"/>
        </a:p>
      </dgm:t>
    </dgm:pt>
    <dgm:pt modelId="{8B3266E9-1AF8-46E5-9D4A-3DD0FED57098}" type="sibTrans" cxnId="{F0808C9F-B10E-4BB7-98A3-78EE8DF46AE2}">
      <dgm:prSet/>
      <dgm:spPr/>
      <dgm:t>
        <a:bodyPr/>
        <a:lstStyle/>
        <a:p>
          <a:endParaRPr lang="ru-RU"/>
        </a:p>
      </dgm:t>
    </dgm:pt>
    <dgm:pt modelId="{8FDCFBBC-A907-4265-AD7C-6B48B35C37C8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Трудовая деятельность (уборка природного мусора с участка).</a:t>
          </a:r>
          <a:endParaRPr lang="ru-RU" dirty="0">
            <a:solidFill>
              <a:srgbClr val="FFC000"/>
            </a:solidFill>
          </a:endParaRPr>
        </a:p>
      </dgm:t>
    </dgm:pt>
    <dgm:pt modelId="{571B9F77-2F83-47BD-8C2A-FADC3955ABD6}" type="parTrans" cxnId="{4E20BFAB-92F0-4072-A256-F7A0BEA7722C}">
      <dgm:prSet/>
      <dgm:spPr/>
      <dgm:t>
        <a:bodyPr/>
        <a:lstStyle/>
        <a:p>
          <a:endParaRPr lang="ru-RU"/>
        </a:p>
      </dgm:t>
    </dgm:pt>
    <dgm:pt modelId="{7F5DF1E4-FDA0-422C-B9B4-C9D35E2F1FC8}" type="sibTrans" cxnId="{4E20BFAB-92F0-4072-A256-F7A0BEA7722C}">
      <dgm:prSet/>
      <dgm:spPr/>
      <dgm:t>
        <a:bodyPr/>
        <a:lstStyle/>
        <a:p>
          <a:endParaRPr lang="ru-RU"/>
        </a:p>
      </dgm:t>
    </dgm:pt>
    <dgm:pt modelId="{95DEF9D1-3FE8-4225-9437-21FFDEAF6A64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CC8379B4-642E-4555-8C51-29A89878D8F6}" type="parTrans" cxnId="{A105F2CE-4D3C-448F-9107-B60D60B33F91}">
      <dgm:prSet/>
      <dgm:spPr/>
      <dgm:t>
        <a:bodyPr/>
        <a:lstStyle/>
        <a:p>
          <a:endParaRPr lang="ru-RU"/>
        </a:p>
      </dgm:t>
    </dgm:pt>
    <dgm:pt modelId="{7E00A33E-1142-404E-B031-823BEC7C41AA}" type="sibTrans" cxnId="{A105F2CE-4D3C-448F-9107-B60D60B33F91}">
      <dgm:prSet/>
      <dgm:spPr/>
      <dgm:t>
        <a:bodyPr/>
        <a:lstStyle/>
        <a:p>
          <a:endParaRPr lang="ru-RU"/>
        </a:p>
      </dgm:t>
    </dgm:pt>
    <dgm:pt modelId="{4F186B78-DB00-47A6-915B-C90638DD3D41}">
      <dgm:prSet/>
      <dgm:spPr/>
      <dgm:t>
        <a:bodyPr/>
        <a:lstStyle/>
        <a:p>
          <a:endParaRPr lang="ru-RU"/>
        </a:p>
      </dgm:t>
    </dgm:pt>
    <dgm:pt modelId="{192877E1-8112-40C9-AB61-E824117402D0}" type="parTrans" cxnId="{8CB2A04F-0F89-4DE8-BD7C-FB0126631FD7}">
      <dgm:prSet/>
      <dgm:spPr/>
      <dgm:t>
        <a:bodyPr/>
        <a:lstStyle/>
        <a:p>
          <a:endParaRPr lang="ru-RU"/>
        </a:p>
      </dgm:t>
    </dgm:pt>
    <dgm:pt modelId="{0028B0D0-91BE-4F64-807C-0B15ED2684F6}" type="sibTrans" cxnId="{8CB2A04F-0F89-4DE8-BD7C-FB0126631FD7}">
      <dgm:prSet/>
      <dgm:spPr/>
      <dgm:t>
        <a:bodyPr/>
        <a:lstStyle/>
        <a:p>
          <a:endParaRPr lang="ru-RU"/>
        </a:p>
      </dgm:t>
    </dgm:pt>
    <dgm:pt modelId="{E12724F6-0B20-4265-8017-7953860EB319}">
      <dgm:prSet/>
      <dgm:spPr/>
      <dgm:t>
        <a:bodyPr/>
        <a:lstStyle/>
        <a:p>
          <a:endParaRPr lang="ru-RU"/>
        </a:p>
      </dgm:t>
    </dgm:pt>
    <dgm:pt modelId="{37DF6572-D048-42F7-A6C6-12F1DF00BCCE}" type="parTrans" cxnId="{1809129B-ACBE-46AE-A2B0-4153F2120FCF}">
      <dgm:prSet/>
      <dgm:spPr/>
      <dgm:t>
        <a:bodyPr/>
        <a:lstStyle/>
        <a:p>
          <a:endParaRPr lang="ru-RU"/>
        </a:p>
      </dgm:t>
    </dgm:pt>
    <dgm:pt modelId="{C4F89851-F26F-4528-87F3-C5FB5A55752E}" type="sibTrans" cxnId="{1809129B-ACBE-46AE-A2B0-4153F2120FCF}">
      <dgm:prSet/>
      <dgm:spPr/>
      <dgm:t>
        <a:bodyPr/>
        <a:lstStyle/>
        <a:p>
          <a:endParaRPr lang="ru-RU"/>
        </a:p>
      </dgm:t>
    </dgm:pt>
    <dgm:pt modelId="{BF60DD73-1A8B-442A-BAD0-D62119AB7462}">
      <dgm:prSet/>
      <dgm:spPr/>
      <dgm:t>
        <a:bodyPr/>
        <a:lstStyle/>
        <a:p>
          <a:endParaRPr lang="ru-RU"/>
        </a:p>
      </dgm:t>
    </dgm:pt>
    <dgm:pt modelId="{19209DF8-24D4-47DB-9662-50E8725DFB89}" type="parTrans" cxnId="{10E63865-19D8-4FE1-9F69-8A86DC19243F}">
      <dgm:prSet/>
      <dgm:spPr/>
      <dgm:t>
        <a:bodyPr/>
        <a:lstStyle/>
        <a:p>
          <a:endParaRPr lang="ru-RU"/>
        </a:p>
      </dgm:t>
    </dgm:pt>
    <dgm:pt modelId="{6827BD7A-E1F1-4D94-A31A-9E9E9A79272F}" type="sibTrans" cxnId="{10E63865-19D8-4FE1-9F69-8A86DC19243F}">
      <dgm:prSet/>
      <dgm:spPr/>
      <dgm:t>
        <a:bodyPr/>
        <a:lstStyle/>
        <a:p>
          <a:endParaRPr lang="ru-RU"/>
        </a:p>
      </dgm:t>
    </dgm:pt>
    <dgm:pt modelId="{4405CE96-16C8-479D-B81C-DB811D9A2379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Подвижные игры «Удочка», «Охотники и утки» с подгруппами детей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8EDA80C9-D624-4CDC-8E7F-126F9F62E493}" type="parTrans" cxnId="{A0E121ED-7E99-4EB0-B009-E88A247570AD}">
      <dgm:prSet/>
      <dgm:spPr/>
      <dgm:t>
        <a:bodyPr/>
        <a:lstStyle/>
        <a:p>
          <a:endParaRPr lang="ru-RU"/>
        </a:p>
      </dgm:t>
    </dgm:pt>
    <dgm:pt modelId="{0C42D7DA-01AE-446E-899F-1D4A199038FE}" type="sibTrans" cxnId="{A0E121ED-7E99-4EB0-B009-E88A247570AD}">
      <dgm:prSet/>
      <dgm:spPr/>
      <dgm:t>
        <a:bodyPr/>
        <a:lstStyle/>
        <a:p>
          <a:endParaRPr lang="ru-RU"/>
        </a:p>
      </dgm:t>
    </dgm:pt>
    <dgm:pt modelId="{9F4AE6D8-BA51-4D85-8422-B27245B00516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Спортивные игры «Футбол», «Бадминтон».</a:t>
          </a:r>
          <a:endParaRPr lang="ru-RU" dirty="0">
            <a:solidFill>
              <a:srgbClr val="006600"/>
            </a:solidFill>
          </a:endParaRPr>
        </a:p>
      </dgm:t>
    </dgm:pt>
    <dgm:pt modelId="{7E19FCE4-5EE5-4D09-8E6D-AC4A6A071D64}" type="parTrans" cxnId="{305FBCC1-14BE-4AD1-8797-4E2E22463BB1}">
      <dgm:prSet/>
      <dgm:spPr/>
      <dgm:t>
        <a:bodyPr/>
        <a:lstStyle/>
        <a:p>
          <a:endParaRPr lang="ru-RU"/>
        </a:p>
      </dgm:t>
    </dgm:pt>
    <dgm:pt modelId="{FB3FC5B8-6A67-4FFE-AC81-2C637675A739}" type="sibTrans" cxnId="{305FBCC1-14BE-4AD1-8797-4E2E22463BB1}">
      <dgm:prSet/>
      <dgm:spPr/>
      <dgm:t>
        <a:bodyPr/>
        <a:lstStyle/>
        <a:p>
          <a:endParaRPr lang="ru-RU"/>
        </a:p>
      </dgm:t>
    </dgm:pt>
    <dgm:pt modelId="{16F6392E-0726-40A2-8CC6-389BFF7F377F}">
      <dgm:prSet/>
      <dgm:spPr/>
      <dgm:t>
        <a:bodyPr/>
        <a:lstStyle/>
        <a:p>
          <a:r>
            <a:rPr lang="ru-RU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Индивидуальная работа с детьми по развитию движений (хождение по лавочке и спрыгивание</a:t>
          </a:r>
          <a:r>
            <a:rPr lang="ru-RU" b="1" i="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 на двух ногах ).</a:t>
          </a:r>
          <a:endParaRPr lang="ru-RU" dirty="0"/>
        </a:p>
      </dgm:t>
    </dgm:pt>
    <dgm:pt modelId="{74B03947-8EA1-4985-A5CD-756398FB5205}" type="parTrans" cxnId="{B9B681CD-8DBF-47F3-99FA-D1CAA7025C43}">
      <dgm:prSet/>
      <dgm:spPr/>
      <dgm:t>
        <a:bodyPr/>
        <a:lstStyle/>
        <a:p>
          <a:endParaRPr lang="ru-RU"/>
        </a:p>
      </dgm:t>
    </dgm:pt>
    <dgm:pt modelId="{BD86B4A5-3EE5-460D-8218-719D78670AA6}" type="sibTrans" cxnId="{B9B681CD-8DBF-47F3-99FA-D1CAA7025C43}">
      <dgm:prSet/>
      <dgm:spPr/>
      <dgm:t>
        <a:bodyPr/>
        <a:lstStyle/>
        <a:p>
          <a:endParaRPr lang="ru-RU"/>
        </a:p>
      </dgm:t>
    </dgm:pt>
    <dgm:pt modelId="{20DF9EAC-1C4B-4EB9-8041-D6CFA251A6E8}">
      <dgm:prSet/>
      <dgm:spPr/>
      <dgm:t>
        <a:bodyPr/>
        <a:lstStyle/>
        <a:p>
          <a:r>
            <a:rPr lang="ru-RU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Самостоятельная деятельность детей, сюжетно-ролевые игры. </a:t>
          </a:r>
          <a:endParaRPr lang="ru-RU" dirty="0">
            <a:solidFill>
              <a:srgbClr val="FF6600"/>
            </a:solidFill>
          </a:endParaRPr>
        </a:p>
      </dgm:t>
    </dgm:pt>
    <dgm:pt modelId="{A4C876AE-2871-4658-B7B3-8C9DDCB2974D}" type="parTrans" cxnId="{B0EA4E2E-F405-41C1-9DBB-0BE51A97E7E3}">
      <dgm:prSet/>
      <dgm:spPr/>
    </dgm:pt>
    <dgm:pt modelId="{A7349838-272A-4B1C-AECE-36FEA267988E}" type="sibTrans" cxnId="{B0EA4E2E-F405-41C1-9DBB-0BE51A97E7E3}">
      <dgm:prSet/>
      <dgm:spPr/>
    </dgm:pt>
    <dgm:pt modelId="{3D33D794-F50F-4298-AE4B-B95433F7D4E8}" type="pres">
      <dgm:prSet presAssocID="{076CA0F8-4C95-45CB-8F81-0FDED1F30A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57DDBE-CFBE-41F9-998C-2EF84ACB2718}" type="pres">
      <dgm:prSet presAssocID="{4439F787-D4F8-4401-93A4-E9F62F7DA55D}" presName="composite" presStyleCnt="0"/>
      <dgm:spPr/>
    </dgm:pt>
    <dgm:pt modelId="{88F38D91-A680-4564-8A33-F4E203CFDC43}" type="pres">
      <dgm:prSet presAssocID="{4439F787-D4F8-4401-93A4-E9F62F7DA55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251E3-84C9-4063-AE01-975F833D1D9B}" type="pres">
      <dgm:prSet presAssocID="{4439F787-D4F8-4401-93A4-E9F62F7DA55D}" presName="descendantText" presStyleLbl="alignAcc1" presStyleIdx="0" presStyleCnt="6" custLinFactNeighborX="45" custLinFactNeighborY="-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0EE5F-8733-408B-ADC0-F65E3D69ED97}" type="pres">
      <dgm:prSet presAssocID="{EC99BB17-DBF8-435F-BCA5-5E540698C401}" presName="sp" presStyleCnt="0"/>
      <dgm:spPr/>
    </dgm:pt>
    <dgm:pt modelId="{895C9AD1-BF94-428B-A568-085E5DEC0D40}" type="pres">
      <dgm:prSet presAssocID="{4F186B78-DB00-47A6-915B-C90638DD3D41}" presName="composite" presStyleCnt="0"/>
      <dgm:spPr/>
    </dgm:pt>
    <dgm:pt modelId="{2C3A81D1-5A89-4898-AB90-68B7147C7944}" type="pres">
      <dgm:prSet presAssocID="{4F186B78-DB00-47A6-915B-C90638DD3D4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DD31-1980-4865-99AB-DDD16E208753}" type="pres">
      <dgm:prSet presAssocID="{4F186B78-DB00-47A6-915B-C90638DD3D4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8A9A9-F389-4E33-83EB-BC87A8657D49}" type="pres">
      <dgm:prSet presAssocID="{0028B0D0-91BE-4F64-807C-0B15ED2684F6}" presName="sp" presStyleCnt="0"/>
      <dgm:spPr/>
    </dgm:pt>
    <dgm:pt modelId="{27BA1DE8-E39B-43B3-92E9-F5DB4DE36959}" type="pres">
      <dgm:prSet presAssocID="{E12724F6-0B20-4265-8017-7953860EB319}" presName="composite" presStyleCnt="0"/>
      <dgm:spPr/>
    </dgm:pt>
    <dgm:pt modelId="{8FFDF86B-38EE-4327-A195-2092391AB842}" type="pres">
      <dgm:prSet presAssocID="{E12724F6-0B20-4265-8017-7953860EB31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1757F-82A5-4C99-A3E3-F7938F40F5F1}" type="pres">
      <dgm:prSet presAssocID="{E12724F6-0B20-4265-8017-7953860EB31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87B94-D9A3-4B1A-BD23-6242E40448DD}" type="pres">
      <dgm:prSet presAssocID="{C4F89851-F26F-4528-87F3-C5FB5A55752E}" presName="sp" presStyleCnt="0"/>
      <dgm:spPr/>
    </dgm:pt>
    <dgm:pt modelId="{65996AB4-95B8-41FE-9729-F6BEC9BFD320}" type="pres">
      <dgm:prSet presAssocID="{BF60DD73-1A8B-442A-BAD0-D62119AB7462}" presName="composite" presStyleCnt="0"/>
      <dgm:spPr/>
    </dgm:pt>
    <dgm:pt modelId="{69A35B1E-D31D-4C99-8C55-35A646B2B074}" type="pres">
      <dgm:prSet presAssocID="{BF60DD73-1A8B-442A-BAD0-D62119AB746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E6A5D-CF35-4171-A275-6714C62D12F1}" type="pres">
      <dgm:prSet presAssocID="{BF60DD73-1A8B-442A-BAD0-D62119AB7462}" presName="descendantText" presStyleLbl="alignAcc1" presStyleIdx="3" presStyleCnt="6" custLinFactNeighborX="45" custLinFactNeighborY="-3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551BC-BFB0-4680-B3F5-27336BF06A63}" type="pres">
      <dgm:prSet presAssocID="{6827BD7A-E1F1-4D94-A31A-9E9E9A79272F}" presName="sp" presStyleCnt="0"/>
      <dgm:spPr/>
    </dgm:pt>
    <dgm:pt modelId="{57E7E324-C266-49B9-BB88-4BE19CA841E6}" type="pres">
      <dgm:prSet presAssocID="{D48C7649-E863-4519-B44A-3B0EC6C57C7E}" presName="composite" presStyleCnt="0"/>
      <dgm:spPr/>
    </dgm:pt>
    <dgm:pt modelId="{17576CC7-5FDF-4813-877A-98D7AD63359D}" type="pres">
      <dgm:prSet presAssocID="{D48C7649-E863-4519-B44A-3B0EC6C57C7E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8AF61-C9D7-47A1-AA21-95951A49DC2C}" type="pres">
      <dgm:prSet presAssocID="{D48C7649-E863-4519-B44A-3B0EC6C57C7E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C0056-80CD-4437-A2F2-686C0F68350C}" type="pres">
      <dgm:prSet presAssocID="{8B3266E9-1AF8-46E5-9D4A-3DD0FED57098}" presName="sp" presStyleCnt="0"/>
      <dgm:spPr/>
    </dgm:pt>
    <dgm:pt modelId="{41665849-1734-43AD-84FD-4FD94DC14633}" type="pres">
      <dgm:prSet presAssocID="{95DEF9D1-3FE8-4225-9437-21FFDEAF6A64}" presName="composite" presStyleCnt="0"/>
      <dgm:spPr/>
    </dgm:pt>
    <dgm:pt modelId="{1976AC0A-0F14-4B5E-97A9-AF5402256F48}" type="pres">
      <dgm:prSet presAssocID="{95DEF9D1-3FE8-4225-9437-21FFDEAF6A6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158F7-D8F1-4CCA-B7A7-B940DF20F0DA}" type="pres">
      <dgm:prSet presAssocID="{95DEF9D1-3FE8-4225-9437-21FFDEAF6A6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142996-EDAF-443B-A919-427CE6A4A399}" type="presOf" srcId="{9F4AE6D8-BA51-4D85-8422-B27245B00516}" destId="{CD81757F-82A5-4C99-A3E3-F7938F40F5F1}" srcOrd="0" destOrd="0" presId="urn:microsoft.com/office/officeart/2005/8/layout/chevron2"/>
    <dgm:cxn modelId="{B0EA4E2E-F405-41C1-9DBB-0BE51A97E7E3}" srcId="{95DEF9D1-3FE8-4225-9437-21FFDEAF6A64}" destId="{20DF9EAC-1C4B-4EB9-8041-D6CFA251A6E8}" srcOrd="0" destOrd="0" parTransId="{A4C876AE-2871-4658-B7B3-8C9DDCB2974D}" sibTransId="{A7349838-272A-4B1C-AECE-36FEA267988E}"/>
    <dgm:cxn modelId="{32B5F5C0-E570-4DFE-B55A-96B6AA42949E}" srcId="{076CA0F8-4C95-45CB-8F81-0FDED1F30A2A}" destId="{4439F787-D4F8-4401-93A4-E9F62F7DA55D}" srcOrd="0" destOrd="0" parTransId="{F9CE478A-6929-49B1-AF03-A692388FE498}" sibTransId="{EC99BB17-DBF8-435F-BCA5-5E540698C401}"/>
    <dgm:cxn modelId="{0AF98FD8-F48C-48EC-8234-C01E0CAFB8C9}" type="presOf" srcId="{E12724F6-0B20-4265-8017-7953860EB319}" destId="{8FFDF86B-38EE-4327-A195-2092391AB842}" srcOrd="0" destOrd="0" presId="urn:microsoft.com/office/officeart/2005/8/layout/chevron2"/>
    <dgm:cxn modelId="{B68FCBE9-492E-424F-AC12-147FC9AF4453}" type="presOf" srcId="{95DEF9D1-3FE8-4225-9437-21FFDEAF6A64}" destId="{1976AC0A-0F14-4B5E-97A9-AF5402256F48}" srcOrd="0" destOrd="0" presId="urn:microsoft.com/office/officeart/2005/8/layout/chevron2"/>
    <dgm:cxn modelId="{3B5E0339-1449-41E6-8243-FFE8D0768E82}" type="presOf" srcId="{16F6392E-0726-40A2-8CC6-389BFF7F377F}" destId="{A4BE6A5D-CF35-4171-A275-6714C62D12F1}" srcOrd="0" destOrd="0" presId="urn:microsoft.com/office/officeart/2005/8/layout/chevron2"/>
    <dgm:cxn modelId="{F0808C9F-B10E-4BB7-98A3-78EE8DF46AE2}" srcId="{076CA0F8-4C95-45CB-8F81-0FDED1F30A2A}" destId="{D48C7649-E863-4519-B44A-3B0EC6C57C7E}" srcOrd="4" destOrd="0" parTransId="{362EF9F0-2F46-43E7-99E1-F7C6637395DE}" sibTransId="{8B3266E9-1AF8-46E5-9D4A-3DD0FED57098}"/>
    <dgm:cxn modelId="{D818E1BE-8EA8-441F-A6C7-D2964D85B79B}" type="presOf" srcId="{BF60DD73-1A8B-442A-BAD0-D62119AB7462}" destId="{69A35B1E-D31D-4C99-8C55-35A646B2B074}" srcOrd="0" destOrd="0" presId="urn:microsoft.com/office/officeart/2005/8/layout/chevron2"/>
    <dgm:cxn modelId="{7120EDED-ACA5-40D1-B09F-7A8F5D73DF0A}" type="presOf" srcId="{4439F787-D4F8-4401-93A4-E9F62F7DA55D}" destId="{88F38D91-A680-4564-8A33-F4E203CFDC43}" srcOrd="0" destOrd="0" presId="urn:microsoft.com/office/officeart/2005/8/layout/chevron2"/>
    <dgm:cxn modelId="{C1A78349-104C-44DF-B3CC-70C718FE349A}" type="presOf" srcId="{4405CE96-16C8-479D-B81C-DB811D9A2379}" destId="{FC21DD31-1980-4865-99AB-DDD16E208753}" srcOrd="0" destOrd="0" presId="urn:microsoft.com/office/officeart/2005/8/layout/chevron2"/>
    <dgm:cxn modelId="{9A7E6FF7-CA36-43A9-B722-04BC2BF1C6C9}" type="presOf" srcId="{8FDCFBBC-A907-4265-AD7C-6B48B35C37C8}" destId="{6078AF61-C9D7-47A1-AA21-95951A49DC2C}" srcOrd="0" destOrd="0" presId="urn:microsoft.com/office/officeart/2005/8/layout/chevron2"/>
    <dgm:cxn modelId="{8CB2A04F-0F89-4DE8-BD7C-FB0126631FD7}" srcId="{076CA0F8-4C95-45CB-8F81-0FDED1F30A2A}" destId="{4F186B78-DB00-47A6-915B-C90638DD3D41}" srcOrd="1" destOrd="0" parTransId="{192877E1-8112-40C9-AB61-E824117402D0}" sibTransId="{0028B0D0-91BE-4F64-807C-0B15ED2684F6}"/>
    <dgm:cxn modelId="{50C39BCC-FC19-4D64-BB56-8FAE9FF6C6E3}" type="presOf" srcId="{D48C7649-E863-4519-B44A-3B0EC6C57C7E}" destId="{17576CC7-5FDF-4813-877A-98D7AD63359D}" srcOrd="0" destOrd="0" presId="urn:microsoft.com/office/officeart/2005/8/layout/chevron2"/>
    <dgm:cxn modelId="{10E63865-19D8-4FE1-9F69-8A86DC19243F}" srcId="{076CA0F8-4C95-45CB-8F81-0FDED1F30A2A}" destId="{BF60DD73-1A8B-442A-BAD0-D62119AB7462}" srcOrd="3" destOrd="0" parTransId="{19209DF8-24D4-47DB-9662-50E8725DFB89}" sibTransId="{6827BD7A-E1F1-4D94-A31A-9E9E9A79272F}"/>
    <dgm:cxn modelId="{305FBCC1-14BE-4AD1-8797-4E2E22463BB1}" srcId="{E12724F6-0B20-4265-8017-7953860EB319}" destId="{9F4AE6D8-BA51-4D85-8422-B27245B00516}" srcOrd="0" destOrd="0" parTransId="{7E19FCE4-5EE5-4D09-8E6D-AC4A6A071D64}" sibTransId="{FB3FC5B8-6A67-4FFE-AC81-2C637675A739}"/>
    <dgm:cxn modelId="{A0E121ED-7E99-4EB0-B009-E88A247570AD}" srcId="{4F186B78-DB00-47A6-915B-C90638DD3D41}" destId="{4405CE96-16C8-479D-B81C-DB811D9A2379}" srcOrd="0" destOrd="0" parTransId="{8EDA80C9-D624-4CDC-8E7F-126F9F62E493}" sibTransId="{0C42D7DA-01AE-446E-899F-1D4A199038FE}"/>
    <dgm:cxn modelId="{5EE18E10-A3E7-44F8-8A40-5AB6E7E45D03}" type="presOf" srcId="{20DF9EAC-1C4B-4EB9-8041-D6CFA251A6E8}" destId="{1C4158F7-D8F1-4CCA-B7A7-B940DF20F0DA}" srcOrd="0" destOrd="0" presId="urn:microsoft.com/office/officeart/2005/8/layout/chevron2"/>
    <dgm:cxn modelId="{54877A0D-E8F4-439A-8056-96FF360A5CC1}" srcId="{4439F787-D4F8-4401-93A4-E9F62F7DA55D}" destId="{2198FB53-A819-4C74-B5B5-C3FB9369499B}" srcOrd="0" destOrd="0" parTransId="{0490ED2E-1B5C-463A-8189-67C38F8B045D}" sibTransId="{40BCE8B4-A3F2-44E3-B852-6DA747343BBF}"/>
    <dgm:cxn modelId="{7A522A80-B80B-4F2F-939B-96BB4207385B}" type="presOf" srcId="{2198FB53-A819-4C74-B5B5-C3FB9369499B}" destId="{4E1251E3-84C9-4063-AE01-975F833D1D9B}" srcOrd="0" destOrd="0" presId="urn:microsoft.com/office/officeart/2005/8/layout/chevron2"/>
    <dgm:cxn modelId="{327A1992-67F7-456C-82A1-AFC1C50527D9}" type="presOf" srcId="{076CA0F8-4C95-45CB-8F81-0FDED1F30A2A}" destId="{3D33D794-F50F-4298-AE4B-B95433F7D4E8}" srcOrd="0" destOrd="0" presId="urn:microsoft.com/office/officeart/2005/8/layout/chevron2"/>
    <dgm:cxn modelId="{B9B681CD-8DBF-47F3-99FA-D1CAA7025C43}" srcId="{BF60DD73-1A8B-442A-BAD0-D62119AB7462}" destId="{16F6392E-0726-40A2-8CC6-389BFF7F377F}" srcOrd="0" destOrd="0" parTransId="{74B03947-8EA1-4985-A5CD-756398FB5205}" sibTransId="{BD86B4A5-3EE5-460D-8218-719D78670AA6}"/>
    <dgm:cxn modelId="{515C3841-E133-4029-BF06-3BB4F814E493}" type="presOf" srcId="{4F186B78-DB00-47A6-915B-C90638DD3D41}" destId="{2C3A81D1-5A89-4898-AB90-68B7147C7944}" srcOrd="0" destOrd="0" presId="urn:microsoft.com/office/officeart/2005/8/layout/chevron2"/>
    <dgm:cxn modelId="{4E20BFAB-92F0-4072-A256-F7A0BEA7722C}" srcId="{D48C7649-E863-4519-B44A-3B0EC6C57C7E}" destId="{8FDCFBBC-A907-4265-AD7C-6B48B35C37C8}" srcOrd="0" destOrd="0" parTransId="{571B9F77-2F83-47BD-8C2A-FADC3955ABD6}" sibTransId="{7F5DF1E4-FDA0-422C-B9B4-C9D35E2F1FC8}"/>
    <dgm:cxn modelId="{A105F2CE-4D3C-448F-9107-B60D60B33F91}" srcId="{076CA0F8-4C95-45CB-8F81-0FDED1F30A2A}" destId="{95DEF9D1-3FE8-4225-9437-21FFDEAF6A64}" srcOrd="5" destOrd="0" parTransId="{CC8379B4-642E-4555-8C51-29A89878D8F6}" sibTransId="{7E00A33E-1142-404E-B031-823BEC7C41AA}"/>
    <dgm:cxn modelId="{1809129B-ACBE-46AE-A2B0-4153F2120FCF}" srcId="{076CA0F8-4C95-45CB-8F81-0FDED1F30A2A}" destId="{E12724F6-0B20-4265-8017-7953860EB319}" srcOrd="2" destOrd="0" parTransId="{37DF6572-D048-42F7-A6C6-12F1DF00BCCE}" sibTransId="{C4F89851-F26F-4528-87F3-C5FB5A55752E}"/>
    <dgm:cxn modelId="{1982CB82-45A2-4F16-819E-F36DF19C0E53}" type="presParOf" srcId="{3D33D794-F50F-4298-AE4B-B95433F7D4E8}" destId="{6F57DDBE-CFBE-41F9-998C-2EF84ACB2718}" srcOrd="0" destOrd="0" presId="urn:microsoft.com/office/officeart/2005/8/layout/chevron2"/>
    <dgm:cxn modelId="{2DEC78A8-0DC8-4EAD-85AE-AA473EF6A428}" type="presParOf" srcId="{6F57DDBE-CFBE-41F9-998C-2EF84ACB2718}" destId="{88F38D91-A680-4564-8A33-F4E203CFDC43}" srcOrd="0" destOrd="0" presId="urn:microsoft.com/office/officeart/2005/8/layout/chevron2"/>
    <dgm:cxn modelId="{700469C8-F49A-44B5-B770-DF79D56DE09F}" type="presParOf" srcId="{6F57DDBE-CFBE-41F9-998C-2EF84ACB2718}" destId="{4E1251E3-84C9-4063-AE01-975F833D1D9B}" srcOrd="1" destOrd="0" presId="urn:microsoft.com/office/officeart/2005/8/layout/chevron2"/>
    <dgm:cxn modelId="{62D4098D-3075-4F1E-A5D0-C4DDC57145A5}" type="presParOf" srcId="{3D33D794-F50F-4298-AE4B-B95433F7D4E8}" destId="{FC80EE5F-8733-408B-ADC0-F65E3D69ED97}" srcOrd="1" destOrd="0" presId="urn:microsoft.com/office/officeart/2005/8/layout/chevron2"/>
    <dgm:cxn modelId="{DB8E9E6F-6896-4AA5-9E0B-4432524A49D9}" type="presParOf" srcId="{3D33D794-F50F-4298-AE4B-B95433F7D4E8}" destId="{895C9AD1-BF94-428B-A568-085E5DEC0D40}" srcOrd="2" destOrd="0" presId="urn:microsoft.com/office/officeart/2005/8/layout/chevron2"/>
    <dgm:cxn modelId="{F1368A10-BBC2-446D-B39D-2D71EC950E80}" type="presParOf" srcId="{895C9AD1-BF94-428B-A568-085E5DEC0D40}" destId="{2C3A81D1-5A89-4898-AB90-68B7147C7944}" srcOrd="0" destOrd="0" presId="urn:microsoft.com/office/officeart/2005/8/layout/chevron2"/>
    <dgm:cxn modelId="{BD8B1A87-47B0-4BAA-9112-CF27C7B0A67F}" type="presParOf" srcId="{895C9AD1-BF94-428B-A568-085E5DEC0D40}" destId="{FC21DD31-1980-4865-99AB-DDD16E208753}" srcOrd="1" destOrd="0" presId="urn:microsoft.com/office/officeart/2005/8/layout/chevron2"/>
    <dgm:cxn modelId="{04463D69-6B9B-463A-92B1-420D73FAE2AD}" type="presParOf" srcId="{3D33D794-F50F-4298-AE4B-B95433F7D4E8}" destId="{82A8A9A9-F389-4E33-83EB-BC87A8657D49}" srcOrd="3" destOrd="0" presId="urn:microsoft.com/office/officeart/2005/8/layout/chevron2"/>
    <dgm:cxn modelId="{56C7794C-6700-4184-B95F-35FA44FDF93F}" type="presParOf" srcId="{3D33D794-F50F-4298-AE4B-B95433F7D4E8}" destId="{27BA1DE8-E39B-43B3-92E9-F5DB4DE36959}" srcOrd="4" destOrd="0" presId="urn:microsoft.com/office/officeart/2005/8/layout/chevron2"/>
    <dgm:cxn modelId="{AF451920-9A4A-475E-AF1E-060FEF567841}" type="presParOf" srcId="{27BA1DE8-E39B-43B3-92E9-F5DB4DE36959}" destId="{8FFDF86B-38EE-4327-A195-2092391AB842}" srcOrd="0" destOrd="0" presId="urn:microsoft.com/office/officeart/2005/8/layout/chevron2"/>
    <dgm:cxn modelId="{514545B4-7D7D-43A8-875C-1D7FF3E4C1E5}" type="presParOf" srcId="{27BA1DE8-E39B-43B3-92E9-F5DB4DE36959}" destId="{CD81757F-82A5-4C99-A3E3-F7938F40F5F1}" srcOrd="1" destOrd="0" presId="urn:microsoft.com/office/officeart/2005/8/layout/chevron2"/>
    <dgm:cxn modelId="{A110AB51-8335-4727-AFA6-C38B4F3B30A9}" type="presParOf" srcId="{3D33D794-F50F-4298-AE4B-B95433F7D4E8}" destId="{F2C87B94-D9A3-4B1A-BD23-6242E40448DD}" srcOrd="5" destOrd="0" presId="urn:microsoft.com/office/officeart/2005/8/layout/chevron2"/>
    <dgm:cxn modelId="{72253AA0-001D-4C73-896C-04D72A72604D}" type="presParOf" srcId="{3D33D794-F50F-4298-AE4B-B95433F7D4E8}" destId="{65996AB4-95B8-41FE-9729-F6BEC9BFD320}" srcOrd="6" destOrd="0" presId="urn:microsoft.com/office/officeart/2005/8/layout/chevron2"/>
    <dgm:cxn modelId="{3F9627D3-DA79-4EC5-AB05-4464E00FB5DD}" type="presParOf" srcId="{65996AB4-95B8-41FE-9729-F6BEC9BFD320}" destId="{69A35B1E-D31D-4C99-8C55-35A646B2B074}" srcOrd="0" destOrd="0" presId="urn:microsoft.com/office/officeart/2005/8/layout/chevron2"/>
    <dgm:cxn modelId="{BAF8E1FD-D85E-45A3-89C2-6CC37C8A2393}" type="presParOf" srcId="{65996AB4-95B8-41FE-9729-F6BEC9BFD320}" destId="{A4BE6A5D-CF35-4171-A275-6714C62D12F1}" srcOrd="1" destOrd="0" presId="urn:microsoft.com/office/officeart/2005/8/layout/chevron2"/>
    <dgm:cxn modelId="{DB5F017C-D3A2-43C2-A5C9-ABF068629555}" type="presParOf" srcId="{3D33D794-F50F-4298-AE4B-B95433F7D4E8}" destId="{8C7551BC-BFB0-4680-B3F5-27336BF06A63}" srcOrd="7" destOrd="0" presId="urn:microsoft.com/office/officeart/2005/8/layout/chevron2"/>
    <dgm:cxn modelId="{C3AC5917-2ADF-456A-B1F3-008A502D1AEA}" type="presParOf" srcId="{3D33D794-F50F-4298-AE4B-B95433F7D4E8}" destId="{57E7E324-C266-49B9-BB88-4BE19CA841E6}" srcOrd="8" destOrd="0" presId="urn:microsoft.com/office/officeart/2005/8/layout/chevron2"/>
    <dgm:cxn modelId="{7726299F-9257-4E1A-99BF-75A971F90AEF}" type="presParOf" srcId="{57E7E324-C266-49B9-BB88-4BE19CA841E6}" destId="{17576CC7-5FDF-4813-877A-98D7AD63359D}" srcOrd="0" destOrd="0" presId="urn:microsoft.com/office/officeart/2005/8/layout/chevron2"/>
    <dgm:cxn modelId="{3D9DDA4A-ED5F-41EA-8845-68382230891F}" type="presParOf" srcId="{57E7E324-C266-49B9-BB88-4BE19CA841E6}" destId="{6078AF61-C9D7-47A1-AA21-95951A49DC2C}" srcOrd="1" destOrd="0" presId="urn:microsoft.com/office/officeart/2005/8/layout/chevron2"/>
    <dgm:cxn modelId="{39329494-F235-49A2-948E-AB7376E43B8B}" type="presParOf" srcId="{3D33D794-F50F-4298-AE4B-B95433F7D4E8}" destId="{516C0056-80CD-4437-A2F2-686C0F68350C}" srcOrd="9" destOrd="0" presId="urn:microsoft.com/office/officeart/2005/8/layout/chevron2"/>
    <dgm:cxn modelId="{EAC6CD72-BA41-4841-826A-83234ED076CA}" type="presParOf" srcId="{3D33D794-F50F-4298-AE4B-B95433F7D4E8}" destId="{41665849-1734-43AD-84FD-4FD94DC14633}" srcOrd="10" destOrd="0" presId="urn:microsoft.com/office/officeart/2005/8/layout/chevron2"/>
    <dgm:cxn modelId="{B33AC873-4D71-416E-9736-5AFFF3AC88A5}" type="presParOf" srcId="{41665849-1734-43AD-84FD-4FD94DC14633}" destId="{1976AC0A-0F14-4B5E-97A9-AF5402256F48}" srcOrd="0" destOrd="0" presId="urn:microsoft.com/office/officeart/2005/8/layout/chevron2"/>
    <dgm:cxn modelId="{CE852C66-1B70-4476-BBDE-A94DD02C3C44}" type="presParOf" srcId="{41665849-1734-43AD-84FD-4FD94DC14633}" destId="{1C4158F7-D8F1-4CCA-B7A7-B940DF20F0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C1E6ED-CFAA-428B-90AC-89C20966D40D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5A41A7-1839-4C2C-9D28-0C3CE5F2FFF6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8788F4F7-D99F-432D-BA6D-3081EFCD4C4B}" type="parTrans" cxnId="{DF174D24-16C5-4173-90FF-47180FF7BDFE}">
      <dgm:prSet/>
      <dgm:spPr/>
      <dgm:t>
        <a:bodyPr/>
        <a:lstStyle/>
        <a:p>
          <a:endParaRPr lang="ru-RU"/>
        </a:p>
      </dgm:t>
    </dgm:pt>
    <dgm:pt modelId="{7E6B4D1C-062D-4ED9-9BFF-F3B968A7CA0D}" type="sibTrans" cxnId="{DF174D24-16C5-4173-90FF-47180FF7BDFE}">
      <dgm:prSet/>
      <dgm:spPr/>
      <dgm:t>
        <a:bodyPr/>
        <a:lstStyle/>
        <a:p>
          <a:endParaRPr lang="ru-RU"/>
        </a:p>
      </dgm:t>
    </dgm:pt>
    <dgm:pt modelId="{2DC9E471-6F1F-48F9-94B4-40D82565F68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Гимнастика после сна, игры на развитие мелкой моторики рук.</a:t>
          </a:r>
          <a:endParaRPr lang="ru-RU" sz="18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55824B-9F0D-4715-B78A-6A87E094F526}" type="parTrans" cxnId="{982BFFD7-EA00-4AA7-A376-8E6BA1CAE953}">
      <dgm:prSet/>
      <dgm:spPr/>
      <dgm:t>
        <a:bodyPr/>
        <a:lstStyle/>
        <a:p>
          <a:endParaRPr lang="ru-RU"/>
        </a:p>
      </dgm:t>
    </dgm:pt>
    <dgm:pt modelId="{8C71A71F-7C69-4B69-8465-2E59B3514863}" type="sibTrans" cxnId="{982BFFD7-EA00-4AA7-A376-8E6BA1CAE953}">
      <dgm:prSet/>
      <dgm:spPr/>
      <dgm:t>
        <a:bodyPr/>
        <a:lstStyle/>
        <a:p>
          <a:endParaRPr lang="ru-RU"/>
        </a:p>
      </dgm:t>
    </dgm:pt>
    <dgm:pt modelId="{9F0F25BE-6854-4660-89CD-57B857900351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29CC7EA-B7E7-42BF-887E-1E7C8B3FB37F}" type="parTrans" cxnId="{7FBB607B-E10E-4EE7-9BEB-8F7D5BE164E5}">
      <dgm:prSet/>
      <dgm:spPr/>
      <dgm:t>
        <a:bodyPr/>
        <a:lstStyle/>
        <a:p>
          <a:endParaRPr lang="ru-RU"/>
        </a:p>
      </dgm:t>
    </dgm:pt>
    <dgm:pt modelId="{C11E5496-2A73-488E-B97F-E95C7AF43273}" type="sibTrans" cxnId="{7FBB607B-E10E-4EE7-9BEB-8F7D5BE164E5}">
      <dgm:prSet/>
      <dgm:spPr/>
      <dgm:t>
        <a:bodyPr/>
        <a:lstStyle/>
        <a:p>
          <a:endParaRPr lang="ru-RU"/>
        </a:p>
      </dgm:t>
    </dgm:pt>
    <dgm:pt modelId="{33F9ED3E-833A-40A8-9973-6962D408D56D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Самостоятельная двигательная деятельность детей с различным физкультурным оборудованием.</a:t>
          </a:r>
          <a:endParaRPr lang="ru-RU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38E40A-2FD2-48A9-8BC6-F27DA8737E2F}" type="parTrans" cxnId="{4718D395-A836-4742-9CD0-FE71FE21634D}">
      <dgm:prSet/>
      <dgm:spPr/>
      <dgm:t>
        <a:bodyPr/>
        <a:lstStyle/>
        <a:p>
          <a:endParaRPr lang="ru-RU"/>
        </a:p>
      </dgm:t>
    </dgm:pt>
    <dgm:pt modelId="{00DB2B51-6716-4428-8591-D62D69552C40}" type="sibTrans" cxnId="{4718D395-A836-4742-9CD0-FE71FE21634D}">
      <dgm:prSet/>
      <dgm:spPr/>
      <dgm:t>
        <a:bodyPr/>
        <a:lstStyle/>
        <a:p>
          <a:endParaRPr lang="ru-RU"/>
        </a:p>
      </dgm:t>
    </dgm:pt>
    <dgm:pt modelId="{9445201C-228B-4C1B-AB32-C223139E2007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635FF22A-33E8-40D0-BC5E-E11FF192CD3B}" type="parTrans" cxnId="{3A333D37-E91D-47F5-ABA1-7B2B6266A2F4}">
      <dgm:prSet/>
      <dgm:spPr/>
      <dgm:t>
        <a:bodyPr/>
        <a:lstStyle/>
        <a:p>
          <a:endParaRPr lang="ru-RU"/>
        </a:p>
      </dgm:t>
    </dgm:pt>
    <dgm:pt modelId="{85A7C93A-36D9-4C66-A45B-1BD2E4AB2BA3}" type="sibTrans" cxnId="{3A333D37-E91D-47F5-ABA1-7B2B6266A2F4}">
      <dgm:prSet/>
      <dgm:spPr/>
      <dgm:t>
        <a:bodyPr/>
        <a:lstStyle/>
        <a:p>
          <a:endParaRPr lang="ru-RU"/>
        </a:p>
      </dgm:t>
    </dgm:pt>
    <dgm:pt modelId="{E53D9693-B368-45A2-A347-3F7049F70AD2}">
      <dgm:prSet phldrT="[Текст]"/>
      <dgm:spPr/>
      <dgm:t>
        <a:bodyPr/>
        <a:lstStyle/>
        <a:p>
          <a:r>
            <a:rPr lang="ru-RU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Игры – соревнования.</a:t>
          </a:r>
          <a:endParaRPr lang="ru-RU" b="1" dirty="0">
            <a:solidFill>
              <a:srgbClr val="FF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470ABB-F3A3-4EA0-A8B0-6124A456BA29}" type="parTrans" cxnId="{0634481C-B8E7-44FF-921E-CD82400167AA}">
      <dgm:prSet/>
      <dgm:spPr/>
      <dgm:t>
        <a:bodyPr/>
        <a:lstStyle/>
        <a:p>
          <a:endParaRPr lang="ru-RU"/>
        </a:p>
      </dgm:t>
    </dgm:pt>
    <dgm:pt modelId="{003F680A-9206-47B4-B2E0-C4083506A2D2}" type="sibTrans" cxnId="{0634481C-B8E7-44FF-921E-CD82400167AA}">
      <dgm:prSet/>
      <dgm:spPr/>
      <dgm:t>
        <a:bodyPr/>
        <a:lstStyle/>
        <a:p>
          <a:endParaRPr lang="ru-RU"/>
        </a:p>
      </dgm:t>
    </dgm:pt>
    <dgm:pt modelId="{BBB6D985-4D98-4A3E-A5F0-3800B7B8F83D}">
      <dgm:prSet/>
      <dgm:spPr/>
      <dgm:t>
        <a:bodyPr/>
        <a:lstStyle/>
        <a:p>
          <a:endParaRPr lang="ru-RU"/>
        </a:p>
      </dgm:t>
    </dgm:pt>
    <dgm:pt modelId="{6A883C3A-2F96-40BE-AFFD-7C4EAA9AB4E8}" type="parTrans" cxnId="{A056DC77-3470-4CBC-B8B9-5D0F1490F50B}">
      <dgm:prSet/>
      <dgm:spPr/>
      <dgm:t>
        <a:bodyPr/>
        <a:lstStyle/>
        <a:p>
          <a:endParaRPr lang="ru-RU"/>
        </a:p>
      </dgm:t>
    </dgm:pt>
    <dgm:pt modelId="{8BDE0BE9-BBC5-477E-9F99-69211631F549}" type="sibTrans" cxnId="{A056DC77-3470-4CBC-B8B9-5D0F1490F50B}">
      <dgm:prSet/>
      <dgm:spPr/>
      <dgm:t>
        <a:bodyPr/>
        <a:lstStyle/>
        <a:p>
          <a:endParaRPr lang="ru-RU"/>
        </a:p>
      </dgm:t>
    </dgm:pt>
    <dgm:pt modelId="{9869CED9-DD57-4196-B8C8-01A931F8AD28}">
      <dgm:prSet/>
      <dgm:spPr/>
      <dgm:t>
        <a:bodyPr/>
        <a:lstStyle/>
        <a:p>
          <a:endParaRPr lang="ru-RU"/>
        </a:p>
      </dgm:t>
    </dgm:pt>
    <dgm:pt modelId="{5FB4E3D4-4CD6-4DE9-A8CD-4EAA9BAC9C19}" type="parTrans" cxnId="{0F03D3F2-1740-4BB5-AD2E-5754F2AA188B}">
      <dgm:prSet/>
      <dgm:spPr/>
      <dgm:t>
        <a:bodyPr/>
        <a:lstStyle/>
        <a:p>
          <a:endParaRPr lang="ru-RU"/>
        </a:p>
      </dgm:t>
    </dgm:pt>
    <dgm:pt modelId="{9782EE1D-7E5B-4CE2-B72B-EFEF1A7A55BC}" type="sibTrans" cxnId="{0F03D3F2-1740-4BB5-AD2E-5754F2AA188B}">
      <dgm:prSet/>
      <dgm:spPr/>
      <dgm:t>
        <a:bodyPr/>
        <a:lstStyle/>
        <a:p>
          <a:endParaRPr lang="ru-RU"/>
        </a:p>
      </dgm:t>
    </dgm:pt>
    <dgm:pt modelId="{5A01078D-47A4-481E-BB1D-389F4B9AC027}">
      <dgm:prSet/>
      <dgm:spPr/>
      <dgm:t>
        <a:bodyPr/>
        <a:lstStyle/>
        <a:p>
          <a:endParaRPr lang="ru-RU"/>
        </a:p>
      </dgm:t>
    </dgm:pt>
    <dgm:pt modelId="{D7A8E885-514E-44CB-86EB-590C2EF21B38}" type="parTrans" cxnId="{742C50A9-8D6C-43DC-87A3-19E28D8CDD3E}">
      <dgm:prSet/>
      <dgm:spPr/>
      <dgm:t>
        <a:bodyPr/>
        <a:lstStyle/>
        <a:p>
          <a:endParaRPr lang="ru-RU"/>
        </a:p>
      </dgm:t>
    </dgm:pt>
    <dgm:pt modelId="{3BDB4DE1-BB61-4938-B9FD-33954C940CC6}" type="sibTrans" cxnId="{742C50A9-8D6C-43DC-87A3-19E28D8CDD3E}">
      <dgm:prSet/>
      <dgm:spPr/>
      <dgm:t>
        <a:bodyPr/>
        <a:lstStyle/>
        <a:p>
          <a:endParaRPr lang="ru-RU"/>
        </a:p>
      </dgm:t>
    </dgm:pt>
    <dgm:pt modelId="{4DA46841-028D-4519-A33A-8074271A372C}">
      <dgm:prSet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Оздоровительные мероприятия – массаж спины «Дождь», ходьба по дорожкам здоровья.</a:t>
          </a:r>
          <a:endParaRPr lang="ru-RU" sz="1800" dirty="0">
            <a:solidFill>
              <a:srgbClr val="0070C0"/>
            </a:solidFill>
          </a:endParaRPr>
        </a:p>
      </dgm:t>
    </dgm:pt>
    <dgm:pt modelId="{D0D6E0BB-85D8-4503-BAFA-75456119DB23}" type="parTrans" cxnId="{17CFB8D7-68CA-4456-98AC-7EE776745873}">
      <dgm:prSet/>
      <dgm:spPr/>
    </dgm:pt>
    <dgm:pt modelId="{D5DB8A4E-6D42-48D1-A458-87617EC819FB}" type="sibTrans" cxnId="{17CFB8D7-68CA-4456-98AC-7EE776745873}">
      <dgm:prSet/>
      <dgm:spPr/>
    </dgm:pt>
    <dgm:pt modelId="{07513A56-4F88-40C0-9551-EEE56DA86E72}">
      <dgm:prSet custT="1"/>
      <dgm:spPr/>
      <dgm:t>
        <a:bodyPr/>
        <a:lstStyle/>
        <a:p>
          <a:r>
            <a:rPr lang="ru-RU" sz="1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Физические упражнения в сочетании с закаливающими процедурами (полоскание горла, мытье рук до локтей)</a:t>
          </a:r>
          <a:endParaRPr lang="ru-RU" sz="1800" b="1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5FF82B-1F1D-409A-BB0A-E73E66B00D42}" type="parTrans" cxnId="{FB6B723F-95D9-4B62-8C42-2CB7C48AFDAF}">
      <dgm:prSet/>
      <dgm:spPr/>
    </dgm:pt>
    <dgm:pt modelId="{1B8D7BB3-C959-4A16-A55C-8DC9EE597A80}" type="sibTrans" cxnId="{FB6B723F-95D9-4B62-8C42-2CB7C48AFDAF}">
      <dgm:prSet/>
      <dgm:spPr/>
    </dgm:pt>
    <dgm:pt modelId="{D4368E1F-2B2E-43C7-BD61-FDCFD2F21FB9}">
      <dgm:prSet custT="1"/>
      <dgm:spPr/>
      <dgm:t>
        <a:bodyPr/>
        <a:lstStyle/>
        <a:p>
          <a:r>
            <a:rPr lang="ru-RU" sz="18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Индивидуальная работа с детьми по развитию движений </a:t>
          </a:r>
          <a:r>
            <a:rPr lang="ru-RU" sz="17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(п</a:t>
          </a:r>
          <a:r>
            <a:rPr lang="ru-RU" sz="18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рыгание на одной ноге с поочерёдной сменой</a:t>
          </a:r>
          <a:r>
            <a:rPr lang="ru-RU" sz="1700" b="1" i="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ru-RU" sz="1700" dirty="0"/>
        </a:p>
      </dgm:t>
    </dgm:pt>
    <dgm:pt modelId="{74DC31A5-0733-424C-8C50-BBD425D1AA01}" type="parTrans" cxnId="{A4258989-3658-4A11-8183-B4E1D152FFEE}">
      <dgm:prSet/>
      <dgm:spPr/>
    </dgm:pt>
    <dgm:pt modelId="{D9219D6C-EA74-4905-AB9A-1E522B3A8DFD}" type="sibTrans" cxnId="{A4258989-3658-4A11-8183-B4E1D152FFEE}">
      <dgm:prSet/>
      <dgm:spPr/>
    </dgm:pt>
    <dgm:pt modelId="{E3662DD9-CA6B-4026-97F5-0A7221A45CA2}" type="pres">
      <dgm:prSet presAssocID="{30C1E6ED-CFAA-428B-90AC-89C20966D4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CA5501-76FA-405B-B546-4CE5AD26A480}" type="pres">
      <dgm:prSet presAssocID="{6F5A41A7-1839-4C2C-9D28-0C3CE5F2FFF6}" presName="composite" presStyleCnt="0"/>
      <dgm:spPr/>
    </dgm:pt>
    <dgm:pt modelId="{65C82361-7099-4D42-9A97-485318A38B49}" type="pres">
      <dgm:prSet presAssocID="{6F5A41A7-1839-4C2C-9D28-0C3CE5F2FFF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87248-481D-4E32-AD76-5D3942B8834F}" type="pres">
      <dgm:prSet presAssocID="{6F5A41A7-1839-4C2C-9D28-0C3CE5F2FFF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A78F1-EB0A-4C96-9661-356BE1D39BF2}" type="pres">
      <dgm:prSet presAssocID="{7E6B4D1C-062D-4ED9-9BFF-F3B968A7CA0D}" presName="sp" presStyleCnt="0"/>
      <dgm:spPr/>
    </dgm:pt>
    <dgm:pt modelId="{FCFC2BDD-2D3C-4517-AFE3-1F6AEDE72EEE}" type="pres">
      <dgm:prSet presAssocID="{BBB6D985-4D98-4A3E-A5F0-3800B7B8F83D}" presName="composite" presStyleCnt="0"/>
      <dgm:spPr/>
    </dgm:pt>
    <dgm:pt modelId="{8612F2C5-9779-46DA-9A19-E242FFE61377}" type="pres">
      <dgm:prSet presAssocID="{BBB6D985-4D98-4A3E-A5F0-3800B7B8F83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5D3E7-98FB-490F-A299-763C2AFD0891}" type="pres">
      <dgm:prSet presAssocID="{BBB6D985-4D98-4A3E-A5F0-3800B7B8F83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3F479-20F0-4A37-9066-2C7DAEA0893F}" type="pres">
      <dgm:prSet presAssocID="{8BDE0BE9-BBC5-477E-9F99-69211631F549}" presName="sp" presStyleCnt="0"/>
      <dgm:spPr/>
    </dgm:pt>
    <dgm:pt modelId="{1F498ED9-8016-4B70-BE1B-99D5212F0CD2}" type="pres">
      <dgm:prSet presAssocID="{9869CED9-DD57-4196-B8C8-01A931F8AD28}" presName="composite" presStyleCnt="0"/>
      <dgm:spPr/>
    </dgm:pt>
    <dgm:pt modelId="{405FCD4E-0099-4AC9-91E9-2CA2E7B41D01}" type="pres">
      <dgm:prSet presAssocID="{9869CED9-DD57-4196-B8C8-01A931F8AD2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AB0D6-3B7D-42EB-A019-D6A86B420C28}" type="pres">
      <dgm:prSet presAssocID="{9869CED9-DD57-4196-B8C8-01A931F8AD2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7AD02-7C65-42AA-8803-1EF9D334C11E}" type="pres">
      <dgm:prSet presAssocID="{9782EE1D-7E5B-4CE2-B72B-EFEF1A7A55BC}" presName="sp" presStyleCnt="0"/>
      <dgm:spPr/>
    </dgm:pt>
    <dgm:pt modelId="{80773AF0-F740-4D8B-AD6E-24DDCE9A3C89}" type="pres">
      <dgm:prSet presAssocID="{5A01078D-47A4-481E-BB1D-389F4B9AC027}" presName="composite" presStyleCnt="0"/>
      <dgm:spPr/>
    </dgm:pt>
    <dgm:pt modelId="{3A3BBE2E-CE94-497F-89FC-BC8F9400E783}" type="pres">
      <dgm:prSet presAssocID="{5A01078D-47A4-481E-BB1D-389F4B9AC02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7B8B9-FE8A-4E36-BC4B-355051600786}" type="pres">
      <dgm:prSet presAssocID="{5A01078D-47A4-481E-BB1D-389F4B9AC027}" presName="descendantText" presStyleLbl="alignAcc1" presStyleIdx="3" presStyleCnt="6" custLinFactNeighborX="-480" custLinFactNeighborY="-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6186F-B3BE-4F32-AD49-58D62D48A9C3}" type="pres">
      <dgm:prSet presAssocID="{3BDB4DE1-BB61-4938-B9FD-33954C940CC6}" presName="sp" presStyleCnt="0"/>
      <dgm:spPr/>
    </dgm:pt>
    <dgm:pt modelId="{0D061DEB-99FA-47DC-92B8-6C613F622930}" type="pres">
      <dgm:prSet presAssocID="{9F0F25BE-6854-4660-89CD-57B857900351}" presName="composite" presStyleCnt="0"/>
      <dgm:spPr/>
    </dgm:pt>
    <dgm:pt modelId="{26EAE385-E913-4E13-8A1A-BF137201E928}" type="pres">
      <dgm:prSet presAssocID="{9F0F25BE-6854-4660-89CD-57B857900351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4FDBA-8E29-4C2E-908E-E6322FAA9790}" type="pres">
      <dgm:prSet presAssocID="{9F0F25BE-6854-4660-89CD-57B857900351}" presName="descendantText" presStyleLbl="alignAcc1" presStyleIdx="4" presStyleCnt="6" custLinFactNeighborX="-480" custLinFactNeighborY="3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7A85C-E6C0-44BC-8AF9-DDF9A28BD2EC}" type="pres">
      <dgm:prSet presAssocID="{C11E5496-2A73-488E-B97F-E95C7AF43273}" presName="sp" presStyleCnt="0"/>
      <dgm:spPr/>
    </dgm:pt>
    <dgm:pt modelId="{B74CD0FB-CEAD-478D-B547-B127A9A5FA41}" type="pres">
      <dgm:prSet presAssocID="{9445201C-228B-4C1B-AB32-C223139E2007}" presName="composite" presStyleCnt="0"/>
      <dgm:spPr/>
    </dgm:pt>
    <dgm:pt modelId="{14F29B8E-2E65-4A1B-A921-24628EB27D97}" type="pres">
      <dgm:prSet presAssocID="{9445201C-228B-4C1B-AB32-C223139E200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14C95-59E9-403C-A1D6-9A97F369D9D5}" type="pres">
      <dgm:prSet presAssocID="{9445201C-228B-4C1B-AB32-C223139E200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6B723F-95D9-4B62-8C42-2CB7C48AFDAF}" srcId="{9869CED9-DD57-4196-B8C8-01A931F8AD28}" destId="{07513A56-4F88-40C0-9551-EEE56DA86E72}" srcOrd="0" destOrd="0" parTransId="{AB5FF82B-1F1D-409A-BB0A-E73E66B00D42}" sibTransId="{1B8D7BB3-C959-4A16-A55C-8DC9EE597A80}"/>
    <dgm:cxn modelId="{C0A3093C-37A3-46C4-AE82-54B9F5E23E5F}" type="presOf" srcId="{2DC9E471-6F1F-48F9-94B4-40D82565F683}" destId="{F9987248-481D-4E32-AD76-5D3942B8834F}" srcOrd="0" destOrd="0" presId="urn:microsoft.com/office/officeart/2005/8/layout/chevron2"/>
    <dgm:cxn modelId="{17CFB8D7-68CA-4456-98AC-7EE776745873}" srcId="{BBB6D985-4D98-4A3E-A5F0-3800B7B8F83D}" destId="{4DA46841-028D-4519-A33A-8074271A372C}" srcOrd="0" destOrd="0" parTransId="{D0D6E0BB-85D8-4503-BAFA-75456119DB23}" sibTransId="{D5DB8A4E-6D42-48D1-A458-87617EC819FB}"/>
    <dgm:cxn modelId="{48BC2E82-C342-45DA-B986-C6895CD27E51}" type="presOf" srcId="{6F5A41A7-1839-4C2C-9D28-0C3CE5F2FFF6}" destId="{65C82361-7099-4D42-9A97-485318A38B49}" srcOrd="0" destOrd="0" presId="urn:microsoft.com/office/officeart/2005/8/layout/chevron2"/>
    <dgm:cxn modelId="{742C50A9-8D6C-43DC-87A3-19E28D8CDD3E}" srcId="{30C1E6ED-CFAA-428B-90AC-89C20966D40D}" destId="{5A01078D-47A4-481E-BB1D-389F4B9AC027}" srcOrd="3" destOrd="0" parTransId="{D7A8E885-514E-44CB-86EB-590C2EF21B38}" sibTransId="{3BDB4DE1-BB61-4938-B9FD-33954C940CC6}"/>
    <dgm:cxn modelId="{939EC96C-EF1D-4007-93BA-F409DD966EA4}" type="presOf" srcId="{4DA46841-028D-4519-A33A-8074271A372C}" destId="{8EA5D3E7-98FB-490F-A299-763C2AFD0891}" srcOrd="0" destOrd="0" presId="urn:microsoft.com/office/officeart/2005/8/layout/chevron2"/>
    <dgm:cxn modelId="{AF789F7C-CE3A-4224-89D4-A28F6FA05A61}" type="presOf" srcId="{30C1E6ED-CFAA-428B-90AC-89C20966D40D}" destId="{E3662DD9-CA6B-4026-97F5-0A7221A45CA2}" srcOrd="0" destOrd="0" presId="urn:microsoft.com/office/officeart/2005/8/layout/chevron2"/>
    <dgm:cxn modelId="{DD896934-8923-4C84-9AE1-7C772899C279}" type="presOf" srcId="{33F9ED3E-833A-40A8-9973-6962D408D56D}" destId="{43D4FDBA-8E29-4C2E-908E-E6322FAA9790}" srcOrd="0" destOrd="0" presId="urn:microsoft.com/office/officeart/2005/8/layout/chevron2"/>
    <dgm:cxn modelId="{FA162FEE-6E20-4A8F-9137-FCF775F01084}" type="presOf" srcId="{07513A56-4F88-40C0-9551-EEE56DA86E72}" destId="{944AB0D6-3B7D-42EB-A019-D6A86B420C28}" srcOrd="0" destOrd="0" presId="urn:microsoft.com/office/officeart/2005/8/layout/chevron2"/>
    <dgm:cxn modelId="{3EFA8052-E994-4850-A8E2-6B75244FDF3A}" type="presOf" srcId="{9445201C-228B-4C1B-AB32-C223139E2007}" destId="{14F29B8E-2E65-4A1B-A921-24628EB27D97}" srcOrd="0" destOrd="0" presId="urn:microsoft.com/office/officeart/2005/8/layout/chevron2"/>
    <dgm:cxn modelId="{07DB6250-8AF4-4987-819F-BDF4FCC63A0C}" type="presOf" srcId="{E53D9693-B368-45A2-A347-3F7049F70AD2}" destId="{69614C95-59E9-403C-A1D6-9A97F369D9D5}" srcOrd="0" destOrd="0" presId="urn:microsoft.com/office/officeart/2005/8/layout/chevron2"/>
    <dgm:cxn modelId="{A056DC77-3470-4CBC-B8B9-5D0F1490F50B}" srcId="{30C1E6ED-CFAA-428B-90AC-89C20966D40D}" destId="{BBB6D985-4D98-4A3E-A5F0-3800B7B8F83D}" srcOrd="1" destOrd="0" parTransId="{6A883C3A-2F96-40BE-AFFD-7C4EAA9AB4E8}" sibTransId="{8BDE0BE9-BBC5-477E-9F99-69211631F549}"/>
    <dgm:cxn modelId="{DCE1BADD-4A33-4E73-A88D-B3238065BC53}" type="presOf" srcId="{9869CED9-DD57-4196-B8C8-01A931F8AD28}" destId="{405FCD4E-0099-4AC9-91E9-2CA2E7B41D01}" srcOrd="0" destOrd="0" presId="urn:microsoft.com/office/officeart/2005/8/layout/chevron2"/>
    <dgm:cxn modelId="{7FBB607B-E10E-4EE7-9BEB-8F7D5BE164E5}" srcId="{30C1E6ED-CFAA-428B-90AC-89C20966D40D}" destId="{9F0F25BE-6854-4660-89CD-57B857900351}" srcOrd="4" destOrd="0" parTransId="{929CC7EA-B7E7-42BF-887E-1E7C8B3FB37F}" sibTransId="{C11E5496-2A73-488E-B97F-E95C7AF43273}"/>
    <dgm:cxn modelId="{982BFFD7-EA00-4AA7-A376-8E6BA1CAE953}" srcId="{6F5A41A7-1839-4C2C-9D28-0C3CE5F2FFF6}" destId="{2DC9E471-6F1F-48F9-94B4-40D82565F683}" srcOrd="0" destOrd="0" parTransId="{7F55824B-9F0D-4715-B78A-6A87E094F526}" sibTransId="{8C71A71F-7C69-4B69-8465-2E59B3514863}"/>
    <dgm:cxn modelId="{3A333D37-E91D-47F5-ABA1-7B2B6266A2F4}" srcId="{30C1E6ED-CFAA-428B-90AC-89C20966D40D}" destId="{9445201C-228B-4C1B-AB32-C223139E2007}" srcOrd="5" destOrd="0" parTransId="{635FF22A-33E8-40D0-BC5E-E11FF192CD3B}" sibTransId="{85A7C93A-36D9-4C66-A45B-1BD2E4AB2BA3}"/>
    <dgm:cxn modelId="{0A001143-0A6D-4370-A4D9-A6DE281912C1}" type="presOf" srcId="{D4368E1F-2B2E-43C7-BD61-FDCFD2F21FB9}" destId="{6F27B8B9-FE8A-4E36-BC4B-355051600786}" srcOrd="0" destOrd="0" presId="urn:microsoft.com/office/officeart/2005/8/layout/chevron2"/>
    <dgm:cxn modelId="{4F1104C7-B651-491E-AFDB-FA76EC3BC0B8}" type="presOf" srcId="{BBB6D985-4D98-4A3E-A5F0-3800B7B8F83D}" destId="{8612F2C5-9779-46DA-9A19-E242FFE61377}" srcOrd="0" destOrd="0" presId="urn:microsoft.com/office/officeart/2005/8/layout/chevron2"/>
    <dgm:cxn modelId="{0F03D3F2-1740-4BB5-AD2E-5754F2AA188B}" srcId="{30C1E6ED-CFAA-428B-90AC-89C20966D40D}" destId="{9869CED9-DD57-4196-B8C8-01A931F8AD28}" srcOrd="2" destOrd="0" parTransId="{5FB4E3D4-4CD6-4DE9-A8CD-4EAA9BAC9C19}" sibTransId="{9782EE1D-7E5B-4CE2-B72B-EFEF1A7A55BC}"/>
    <dgm:cxn modelId="{4718D395-A836-4742-9CD0-FE71FE21634D}" srcId="{9F0F25BE-6854-4660-89CD-57B857900351}" destId="{33F9ED3E-833A-40A8-9973-6962D408D56D}" srcOrd="0" destOrd="0" parTransId="{0938E40A-2FD2-48A9-8BC6-F27DA8737E2F}" sibTransId="{00DB2B51-6716-4428-8591-D62D69552C40}"/>
    <dgm:cxn modelId="{A4258989-3658-4A11-8183-B4E1D152FFEE}" srcId="{5A01078D-47A4-481E-BB1D-389F4B9AC027}" destId="{D4368E1F-2B2E-43C7-BD61-FDCFD2F21FB9}" srcOrd="0" destOrd="0" parTransId="{74DC31A5-0733-424C-8C50-BBD425D1AA01}" sibTransId="{D9219D6C-EA74-4905-AB9A-1E522B3A8DFD}"/>
    <dgm:cxn modelId="{DF174D24-16C5-4173-90FF-47180FF7BDFE}" srcId="{30C1E6ED-CFAA-428B-90AC-89C20966D40D}" destId="{6F5A41A7-1839-4C2C-9D28-0C3CE5F2FFF6}" srcOrd="0" destOrd="0" parTransId="{8788F4F7-D99F-432D-BA6D-3081EFCD4C4B}" sibTransId="{7E6B4D1C-062D-4ED9-9BFF-F3B968A7CA0D}"/>
    <dgm:cxn modelId="{97D4A20A-E7B5-4C2B-97C1-1FF6968FD364}" type="presOf" srcId="{5A01078D-47A4-481E-BB1D-389F4B9AC027}" destId="{3A3BBE2E-CE94-497F-89FC-BC8F9400E783}" srcOrd="0" destOrd="0" presId="urn:microsoft.com/office/officeart/2005/8/layout/chevron2"/>
    <dgm:cxn modelId="{0634481C-B8E7-44FF-921E-CD82400167AA}" srcId="{9445201C-228B-4C1B-AB32-C223139E2007}" destId="{E53D9693-B368-45A2-A347-3F7049F70AD2}" srcOrd="0" destOrd="0" parTransId="{64470ABB-F3A3-4EA0-A8B0-6124A456BA29}" sibTransId="{003F680A-9206-47B4-B2E0-C4083506A2D2}"/>
    <dgm:cxn modelId="{C788DFFE-6C06-4B76-8453-1D67D3114655}" type="presOf" srcId="{9F0F25BE-6854-4660-89CD-57B857900351}" destId="{26EAE385-E913-4E13-8A1A-BF137201E928}" srcOrd="0" destOrd="0" presId="urn:microsoft.com/office/officeart/2005/8/layout/chevron2"/>
    <dgm:cxn modelId="{25EAF2CF-F633-49FA-A024-D3EBABA6304A}" type="presParOf" srcId="{E3662DD9-CA6B-4026-97F5-0A7221A45CA2}" destId="{9ECA5501-76FA-405B-B546-4CE5AD26A480}" srcOrd="0" destOrd="0" presId="urn:microsoft.com/office/officeart/2005/8/layout/chevron2"/>
    <dgm:cxn modelId="{CBB10EE6-8395-4E3D-A2A2-C0DF2E30A841}" type="presParOf" srcId="{9ECA5501-76FA-405B-B546-4CE5AD26A480}" destId="{65C82361-7099-4D42-9A97-485318A38B49}" srcOrd="0" destOrd="0" presId="urn:microsoft.com/office/officeart/2005/8/layout/chevron2"/>
    <dgm:cxn modelId="{37464D27-B4B8-4D9C-BEEB-7ACC52288A71}" type="presParOf" srcId="{9ECA5501-76FA-405B-B546-4CE5AD26A480}" destId="{F9987248-481D-4E32-AD76-5D3942B8834F}" srcOrd="1" destOrd="0" presId="urn:microsoft.com/office/officeart/2005/8/layout/chevron2"/>
    <dgm:cxn modelId="{E2662874-3539-4A79-8AEC-ADC8FF994D7E}" type="presParOf" srcId="{E3662DD9-CA6B-4026-97F5-0A7221A45CA2}" destId="{5E4A78F1-EB0A-4C96-9661-356BE1D39BF2}" srcOrd="1" destOrd="0" presId="urn:microsoft.com/office/officeart/2005/8/layout/chevron2"/>
    <dgm:cxn modelId="{0470D599-E498-4CFE-B858-0FF4525B518E}" type="presParOf" srcId="{E3662DD9-CA6B-4026-97F5-0A7221A45CA2}" destId="{FCFC2BDD-2D3C-4517-AFE3-1F6AEDE72EEE}" srcOrd="2" destOrd="0" presId="urn:microsoft.com/office/officeart/2005/8/layout/chevron2"/>
    <dgm:cxn modelId="{38AB8E34-F052-4FB4-BBEE-AF7AE3BF81B4}" type="presParOf" srcId="{FCFC2BDD-2D3C-4517-AFE3-1F6AEDE72EEE}" destId="{8612F2C5-9779-46DA-9A19-E242FFE61377}" srcOrd="0" destOrd="0" presId="urn:microsoft.com/office/officeart/2005/8/layout/chevron2"/>
    <dgm:cxn modelId="{757C5B7B-F9FB-4F6F-A56C-7C45E8C98330}" type="presParOf" srcId="{FCFC2BDD-2D3C-4517-AFE3-1F6AEDE72EEE}" destId="{8EA5D3E7-98FB-490F-A299-763C2AFD0891}" srcOrd="1" destOrd="0" presId="urn:microsoft.com/office/officeart/2005/8/layout/chevron2"/>
    <dgm:cxn modelId="{616DCEB4-0CA7-4442-8AC2-F87765606A15}" type="presParOf" srcId="{E3662DD9-CA6B-4026-97F5-0A7221A45CA2}" destId="{A1D3F479-20F0-4A37-9066-2C7DAEA0893F}" srcOrd="3" destOrd="0" presId="urn:microsoft.com/office/officeart/2005/8/layout/chevron2"/>
    <dgm:cxn modelId="{D10A659E-AAFF-4380-8650-D7DBDF69C361}" type="presParOf" srcId="{E3662DD9-CA6B-4026-97F5-0A7221A45CA2}" destId="{1F498ED9-8016-4B70-BE1B-99D5212F0CD2}" srcOrd="4" destOrd="0" presId="urn:microsoft.com/office/officeart/2005/8/layout/chevron2"/>
    <dgm:cxn modelId="{68C89B9D-BB38-434C-924B-E3B1973BEAED}" type="presParOf" srcId="{1F498ED9-8016-4B70-BE1B-99D5212F0CD2}" destId="{405FCD4E-0099-4AC9-91E9-2CA2E7B41D01}" srcOrd="0" destOrd="0" presId="urn:microsoft.com/office/officeart/2005/8/layout/chevron2"/>
    <dgm:cxn modelId="{1BF07F72-E9F0-49E8-92B0-57B2E9DA1E96}" type="presParOf" srcId="{1F498ED9-8016-4B70-BE1B-99D5212F0CD2}" destId="{944AB0D6-3B7D-42EB-A019-D6A86B420C28}" srcOrd="1" destOrd="0" presId="urn:microsoft.com/office/officeart/2005/8/layout/chevron2"/>
    <dgm:cxn modelId="{3AD3664C-1D33-4050-969A-2806A355E5F9}" type="presParOf" srcId="{E3662DD9-CA6B-4026-97F5-0A7221A45CA2}" destId="{6177AD02-7C65-42AA-8803-1EF9D334C11E}" srcOrd="5" destOrd="0" presId="urn:microsoft.com/office/officeart/2005/8/layout/chevron2"/>
    <dgm:cxn modelId="{D740CFE7-C375-4912-BC52-908693EBEBA1}" type="presParOf" srcId="{E3662DD9-CA6B-4026-97F5-0A7221A45CA2}" destId="{80773AF0-F740-4D8B-AD6E-24DDCE9A3C89}" srcOrd="6" destOrd="0" presId="urn:microsoft.com/office/officeart/2005/8/layout/chevron2"/>
    <dgm:cxn modelId="{B735A2EE-5716-4D5A-AFA8-F8FB8CB3DBD9}" type="presParOf" srcId="{80773AF0-F740-4D8B-AD6E-24DDCE9A3C89}" destId="{3A3BBE2E-CE94-497F-89FC-BC8F9400E783}" srcOrd="0" destOrd="0" presId="urn:microsoft.com/office/officeart/2005/8/layout/chevron2"/>
    <dgm:cxn modelId="{BFB0A7EE-0F94-456B-BF86-2D9692BEEEDD}" type="presParOf" srcId="{80773AF0-F740-4D8B-AD6E-24DDCE9A3C89}" destId="{6F27B8B9-FE8A-4E36-BC4B-355051600786}" srcOrd="1" destOrd="0" presId="urn:microsoft.com/office/officeart/2005/8/layout/chevron2"/>
    <dgm:cxn modelId="{51AAA690-2B21-417F-94F5-CA1368EC13FE}" type="presParOf" srcId="{E3662DD9-CA6B-4026-97F5-0A7221A45CA2}" destId="{E616186F-B3BE-4F32-AD49-58D62D48A9C3}" srcOrd="7" destOrd="0" presId="urn:microsoft.com/office/officeart/2005/8/layout/chevron2"/>
    <dgm:cxn modelId="{FA5EB8E6-A7C0-43EF-88FC-F9F3554A0E17}" type="presParOf" srcId="{E3662DD9-CA6B-4026-97F5-0A7221A45CA2}" destId="{0D061DEB-99FA-47DC-92B8-6C613F622930}" srcOrd="8" destOrd="0" presId="urn:microsoft.com/office/officeart/2005/8/layout/chevron2"/>
    <dgm:cxn modelId="{81FABBBD-012F-4743-BC4E-7A6AA5A78DEC}" type="presParOf" srcId="{0D061DEB-99FA-47DC-92B8-6C613F622930}" destId="{26EAE385-E913-4E13-8A1A-BF137201E928}" srcOrd="0" destOrd="0" presId="urn:microsoft.com/office/officeart/2005/8/layout/chevron2"/>
    <dgm:cxn modelId="{03D6A68D-458F-44D7-9125-564609C796AA}" type="presParOf" srcId="{0D061DEB-99FA-47DC-92B8-6C613F622930}" destId="{43D4FDBA-8E29-4C2E-908E-E6322FAA9790}" srcOrd="1" destOrd="0" presId="urn:microsoft.com/office/officeart/2005/8/layout/chevron2"/>
    <dgm:cxn modelId="{A569DD2D-8381-4505-895B-CBDBE2405A7E}" type="presParOf" srcId="{E3662DD9-CA6B-4026-97F5-0A7221A45CA2}" destId="{65F7A85C-E6C0-44BC-8AF9-DDF9A28BD2EC}" srcOrd="9" destOrd="0" presId="urn:microsoft.com/office/officeart/2005/8/layout/chevron2"/>
    <dgm:cxn modelId="{1E627649-5CFB-4535-BBB6-9E43FC7A13EC}" type="presParOf" srcId="{E3662DD9-CA6B-4026-97F5-0A7221A45CA2}" destId="{B74CD0FB-CEAD-478D-B547-B127A9A5FA41}" srcOrd="10" destOrd="0" presId="urn:microsoft.com/office/officeart/2005/8/layout/chevron2"/>
    <dgm:cxn modelId="{72C65B97-5467-4A10-A54E-BC69B6AFA200}" type="presParOf" srcId="{B74CD0FB-CEAD-478D-B547-B127A9A5FA41}" destId="{14F29B8E-2E65-4A1B-A921-24628EB27D97}" srcOrd="0" destOrd="0" presId="urn:microsoft.com/office/officeart/2005/8/layout/chevron2"/>
    <dgm:cxn modelId="{2925D4D5-F4C7-4D2C-82FF-DAF405A851C5}" type="presParOf" srcId="{B74CD0FB-CEAD-478D-B547-B127A9A5FA41}" destId="{69614C95-59E9-403C-A1D6-9A97F369D9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C5A387-EABA-4BDB-BA11-D226767830D3}">
      <dsp:nvSpPr>
        <dsp:cNvPr id="0" name=""/>
        <dsp:cNvSpPr/>
      </dsp:nvSpPr>
      <dsp:spPr>
        <a:xfrm>
          <a:off x="2357449" y="1643079"/>
          <a:ext cx="3429032" cy="292894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формы физического воспитания детей в течение дня  </a:t>
          </a:r>
          <a:endParaRPr lang="ru-RU" sz="2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7449" y="1643079"/>
        <a:ext cx="3429032" cy="2928946"/>
      </dsp:txXfrm>
    </dsp:sp>
    <dsp:sp modelId="{33326B2A-11A6-4382-A48B-E27CF6508225}">
      <dsp:nvSpPr>
        <dsp:cNvPr id="0" name=""/>
        <dsp:cNvSpPr/>
      </dsp:nvSpPr>
      <dsp:spPr>
        <a:xfrm>
          <a:off x="3210105" y="615"/>
          <a:ext cx="1723720" cy="172372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4701E"/>
              </a:solidFill>
              <a:latin typeface="Times New Roman" pitchFamily="18" charset="0"/>
              <a:cs typeface="Times New Roman" pitchFamily="18" charset="0"/>
            </a:rPr>
            <a:t>утренняя гимнастика</a:t>
          </a:r>
          <a:endParaRPr lang="ru-RU" sz="2000" b="1" kern="1200" dirty="0">
            <a:solidFill>
              <a:srgbClr val="0470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0105" y="615"/>
        <a:ext cx="1723720" cy="1723720"/>
      </dsp:txXfrm>
    </dsp:sp>
    <dsp:sp modelId="{49DA485E-865D-4565-B168-DFCE6118DCB7}">
      <dsp:nvSpPr>
        <dsp:cNvPr id="0" name=""/>
        <dsp:cNvSpPr/>
      </dsp:nvSpPr>
      <dsp:spPr>
        <a:xfrm>
          <a:off x="1643073" y="571500"/>
          <a:ext cx="1723720" cy="172372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самостоя</a:t>
          </a: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тельная двигательная </a:t>
          </a:r>
          <a:r>
            <a:rPr lang="ru-RU" sz="20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дея</a:t>
          </a: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тельность</a:t>
          </a: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детей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43073" y="571500"/>
        <a:ext cx="1723720" cy="1723720"/>
      </dsp:txXfrm>
    </dsp:sp>
    <dsp:sp modelId="{16251110-6032-4F58-8863-213E1BA5B90B}">
      <dsp:nvSpPr>
        <dsp:cNvPr id="0" name=""/>
        <dsp:cNvSpPr/>
      </dsp:nvSpPr>
      <dsp:spPr>
        <a:xfrm>
          <a:off x="965028" y="2245692"/>
          <a:ext cx="1723720" cy="17237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гимнастика после сна</a:t>
          </a:r>
          <a:endParaRPr lang="ru-RU" sz="2000" b="1" kern="1200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5028" y="2245692"/>
        <a:ext cx="1723720" cy="1723720"/>
      </dsp:txXfrm>
    </dsp:sp>
    <dsp:sp modelId="{40FEDEA3-3900-462D-A944-93F1B6D4F324}">
      <dsp:nvSpPr>
        <dsp:cNvPr id="0" name=""/>
        <dsp:cNvSpPr/>
      </dsp:nvSpPr>
      <dsp:spPr>
        <a:xfrm>
          <a:off x="1585790" y="3848010"/>
          <a:ext cx="1723720" cy="1723720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индиви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дуальная работа по развитию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движе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ний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5790" y="3848010"/>
        <a:ext cx="1723720" cy="1723720"/>
      </dsp:txXfrm>
    </dsp:sp>
    <dsp:sp modelId="{D5C58E67-C31D-4B0B-92BD-B019559BB925}">
      <dsp:nvSpPr>
        <dsp:cNvPr id="0" name=""/>
        <dsp:cNvSpPr/>
      </dsp:nvSpPr>
      <dsp:spPr>
        <a:xfrm>
          <a:off x="3210105" y="4490769"/>
          <a:ext cx="1723720" cy="172372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спортив</a:t>
          </a: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ные</a:t>
          </a: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упражне</a:t>
          </a: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ния</a:t>
          </a:r>
          <a:endParaRPr lang="ru-RU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3210105" y="4490769"/>
        <a:ext cx="1723720" cy="1723720"/>
      </dsp:txXfrm>
    </dsp:sp>
    <dsp:sp modelId="{059185DA-48D9-4CFA-99A7-D716CBD08CC2}">
      <dsp:nvSpPr>
        <dsp:cNvPr id="0" name=""/>
        <dsp:cNvSpPr/>
      </dsp:nvSpPr>
      <dsp:spPr>
        <a:xfrm>
          <a:off x="4797614" y="3833201"/>
          <a:ext cx="1723720" cy="172372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4701E"/>
              </a:solidFill>
              <a:latin typeface="Times New Roman" pitchFamily="18" charset="0"/>
              <a:cs typeface="Times New Roman" pitchFamily="18" charset="0"/>
            </a:rPr>
            <a:t>подвиж</a:t>
          </a:r>
          <a:r>
            <a:rPr lang="ru-RU" sz="2000" b="1" kern="1200" dirty="0" smtClean="0">
              <a:solidFill>
                <a:srgbClr val="04701E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04701E"/>
              </a:solidFill>
              <a:latin typeface="Times New Roman" pitchFamily="18" charset="0"/>
              <a:cs typeface="Times New Roman" pitchFamily="18" charset="0"/>
            </a:rPr>
            <a:t>ные</a:t>
          </a:r>
          <a:r>
            <a:rPr lang="ru-RU" sz="2000" b="1" kern="1200" dirty="0" smtClean="0">
              <a:solidFill>
                <a:srgbClr val="04701E"/>
              </a:solidFill>
              <a:latin typeface="Times New Roman" pitchFamily="18" charset="0"/>
              <a:cs typeface="Times New Roman" pitchFamily="18" charset="0"/>
            </a:rPr>
            <a:t> игры </a:t>
          </a:r>
          <a:endParaRPr lang="ru-RU" sz="2000" b="1" kern="1200" dirty="0">
            <a:solidFill>
              <a:srgbClr val="0470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97614" y="3833201"/>
        <a:ext cx="1723720" cy="1723720"/>
      </dsp:txXfrm>
    </dsp:sp>
    <dsp:sp modelId="{E5CA2C51-8B88-4DA4-90D7-F6336899938F}">
      <dsp:nvSpPr>
        <dsp:cNvPr id="0" name=""/>
        <dsp:cNvSpPr/>
      </dsp:nvSpPr>
      <dsp:spPr>
        <a:xfrm>
          <a:off x="5429281" y="2214579"/>
          <a:ext cx="1723720" cy="172372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«минутки здоровья»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29281" y="2214579"/>
        <a:ext cx="1723720" cy="1723720"/>
      </dsp:txXfrm>
    </dsp:sp>
    <dsp:sp modelId="{446B574E-9ACB-4614-BE2D-4BA81BF6A1BE}">
      <dsp:nvSpPr>
        <dsp:cNvPr id="0" name=""/>
        <dsp:cNvSpPr/>
      </dsp:nvSpPr>
      <dsp:spPr>
        <a:xfrm>
          <a:off x="4797614" y="658183"/>
          <a:ext cx="1723720" cy="17237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динамические паузы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97614" y="658183"/>
        <a:ext cx="1723720" cy="1723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FC99E2-8CF3-4CDD-B7B7-2DD7C6A32A56}">
      <dsp:nvSpPr>
        <dsp:cNvPr id="0" name=""/>
        <dsp:cNvSpPr/>
      </dsp:nvSpPr>
      <dsp:spPr>
        <a:xfrm rot="5400000">
          <a:off x="-132016" y="139834"/>
          <a:ext cx="880112" cy="61607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</dsp:txBody>
      <dsp:txXfrm rot="5400000">
        <a:off x="-132016" y="139834"/>
        <a:ext cx="880112" cy="616078"/>
      </dsp:txXfrm>
    </dsp:sp>
    <dsp:sp modelId="{F2EFEA55-D904-4EAC-A075-BBD9C25FEBD0}">
      <dsp:nvSpPr>
        <dsp:cNvPr id="0" name=""/>
        <dsp:cNvSpPr/>
      </dsp:nvSpPr>
      <dsp:spPr>
        <a:xfrm rot="5400000">
          <a:off x="3510397" y="-2886500"/>
          <a:ext cx="572374" cy="6361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Дидактическая игра 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«Угадай вид спорта», рассматривание альбома о спорте.</a:t>
          </a:r>
          <a:endParaRPr lang="ru-RU" sz="1800" kern="1200" dirty="0"/>
        </a:p>
      </dsp:txBody>
      <dsp:txXfrm rot="5400000">
        <a:off x="3510397" y="-2886500"/>
        <a:ext cx="572374" cy="6361011"/>
      </dsp:txXfrm>
    </dsp:sp>
    <dsp:sp modelId="{36B860B2-7A30-4206-8161-4898D5027CC0}">
      <dsp:nvSpPr>
        <dsp:cNvPr id="0" name=""/>
        <dsp:cNvSpPr/>
      </dsp:nvSpPr>
      <dsp:spPr>
        <a:xfrm rot="5400000">
          <a:off x="-132016" y="923525"/>
          <a:ext cx="880112" cy="616078"/>
        </a:xfrm>
        <a:prstGeom prst="chevron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5400000">
        <a:off x="-132016" y="923525"/>
        <a:ext cx="880112" cy="616078"/>
      </dsp:txXfrm>
    </dsp:sp>
    <dsp:sp modelId="{37334184-0243-4C64-BD33-C2EAAD7190F6}">
      <dsp:nvSpPr>
        <dsp:cNvPr id="0" name=""/>
        <dsp:cNvSpPr/>
      </dsp:nvSpPr>
      <dsp:spPr>
        <a:xfrm rot="5400000">
          <a:off x="3510547" y="-2102960"/>
          <a:ext cx="572073" cy="6361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Подвижные игры малой и средней подвижности («Зеркало»,  «Кто внимательный?»).</a:t>
          </a:r>
          <a:endParaRPr lang="ru-RU" sz="18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 rot="5400000">
        <a:off x="3510547" y="-2102960"/>
        <a:ext cx="572073" cy="6361011"/>
      </dsp:txXfrm>
    </dsp:sp>
    <dsp:sp modelId="{B2608BAD-F7D3-4792-95FA-6987EBC09EDD}">
      <dsp:nvSpPr>
        <dsp:cNvPr id="0" name=""/>
        <dsp:cNvSpPr/>
      </dsp:nvSpPr>
      <dsp:spPr>
        <a:xfrm rot="5400000">
          <a:off x="-132016" y="1707215"/>
          <a:ext cx="880112" cy="616078"/>
        </a:xfrm>
        <a:prstGeom prst="chevron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5400000">
        <a:off x="-132016" y="1707215"/>
        <a:ext cx="880112" cy="616078"/>
      </dsp:txXfrm>
    </dsp:sp>
    <dsp:sp modelId="{CD866E7D-DB15-42DE-A1E8-6B43796CF4EE}">
      <dsp:nvSpPr>
        <dsp:cNvPr id="0" name=""/>
        <dsp:cNvSpPr/>
      </dsp:nvSpPr>
      <dsp:spPr>
        <a:xfrm rot="5400000">
          <a:off x="3455016" y="-1345379"/>
          <a:ext cx="572073" cy="6361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Утренняя гимнастика (традиционный комплекс «Упражнения с флажками») под музыку.</a:t>
          </a:r>
          <a:endParaRPr lang="ru-RU" sz="1800" kern="1200" dirty="0">
            <a:solidFill>
              <a:srgbClr val="006600"/>
            </a:solidFill>
          </a:endParaRPr>
        </a:p>
      </dsp:txBody>
      <dsp:txXfrm rot="5400000">
        <a:off x="3455016" y="-1345379"/>
        <a:ext cx="572073" cy="6361011"/>
      </dsp:txXfrm>
    </dsp:sp>
    <dsp:sp modelId="{46012205-F66A-4FBA-8158-7E6F16E0DE27}">
      <dsp:nvSpPr>
        <dsp:cNvPr id="0" name=""/>
        <dsp:cNvSpPr/>
      </dsp:nvSpPr>
      <dsp:spPr>
        <a:xfrm rot="5400000">
          <a:off x="-132016" y="2490906"/>
          <a:ext cx="880112" cy="616078"/>
        </a:xfrm>
        <a:prstGeom prst="chevron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5400000">
        <a:off x="-132016" y="2490906"/>
        <a:ext cx="880112" cy="616078"/>
      </dsp:txXfrm>
    </dsp:sp>
    <dsp:sp modelId="{B1687B09-225C-4E31-A0A1-7007B777D2DB}">
      <dsp:nvSpPr>
        <dsp:cNvPr id="0" name=""/>
        <dsp:cNvSpPr/>
      </dsp:nvSpPr>
      <dsp:spPr>
        <a:xfrm rot="5400000">
          <a:off x="3510547" y="-535579"/>
          <a:ext cx="572073" cy="6361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Индивидуальная работа с детьми по развитию движений (п</a:t>
          </a:r>
          <a:r>
            <a:rPr lang="ru-RU" sz="1800" b="1" i="0" kern="12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рыгание на двух ногах с продвижением вперёд).</a:t>
          </a:r>
          <a:endParaRPr lang="ru-RU" sz="1800" b="1" kern="1200" dirty="0">
            <a:solidFill>
              <a:srgbClr val="0099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510547" y="-535579"/>
        <a:ext cx="572073" cy="6361011"/>
      </dsp:txXfrm>
    </dsp:sp>
    <dsp:sp modelId="{2947163C-2A64-4808-94E9-31973C37E517}">
      <dsp:nvSpPr>
        <dsp:cNvPr id="0" name=""/>
        <dsp:cNvSpPr/>
      </dsp:nvSpPr>
      <dsp:spPr>
        <a:xfrm rot="5400000">
          <a:off x="-132016" y="3349915"/>
          <a:ext cx="880112" cy="616078"/>
        </a:xfrm>
        <a:prstGeom prst="chevron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5400000">
        <a:off x="-132016" y="3349915"/>
        <a:ext cx="880112" cy="616078"/>
      </dsp:txXfrm>
    </dsp:sp>
    <dsp:sp modelId="{30765F00-00E4-481D-A4C1-28F8905C40DA}">
      <dsp:nvSpPr>
        <dsp:cNvPr id="0" name=""/>
        <dsp:cNvSpPr/>
      </dsp:nvSpPr>
      <dsp:spPr>
        <a:xfrm rot="5400000">
          <a:off x="3435228" y="344573"/>
          <a:ext cx="722711" cy="6361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Динамические паузы между занятиями, физкультминутки «Урожай», «Овощи», пальчиковая гимнастика «Капуста».</a:t>
          </a:r>
          <a:endParaRPr lang="ru-RU" sz="18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435228" y="344573"/>
        <a:ext cx="722711" cy="6361011"/>
      </dsp:txXfrm>
    </dsp:sp>
    <dsp:sp modelId="{7C4D0BBB-E489-4DA4-9B8B-AC92DA58D950}">
      <dsp:nvSpPr>
        <dsp:cNvPr id="0" name=""/>
        <dsp:cNvSpPr/>
      </dsp:nvSpPr>
      <dsp:spPr>
        <a:xfrm rot="5400000">
          <a:off x="-132016" y="4141424"/>
          <a:ext cx="880112" cy="616078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5400000">
        <a:off x="-132016" y="4141424"/>
        <a:ext cx="880112" cy="616078"/>
      </dsp:txXfrm>
    </dsp:sp>
    <dsp:sp modelId="{B7474C8C-50EC-47F3-A10A-86190BA44D86}">
      <dsp:nvSpPr>
        <dsp:cNvPr id="0" name=""/>
        <dsp:cNvSpPr/>
      </dsp:nvSpPr>
      <dsp:spPr>
        <a:xfrm rot="5400000">
          <a:off x="3510547" y="1141107"/>
          <a:ext cx="572073" cy="6361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rPr>
            <a:t>Дыхательные упражнения на познавательных интегрированных занятиях, релаксация.</a:t>
          </a:r>
          <a:endParaRPr lang="ru-RU" sz="1800" b="1" kern="1200" dirty="0">
            <a:solidFill>
              <a:srgbClr val="FF33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510547" y="1141107"/>
        <a:ext cx="572073" cy="63610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F38D91-A680-4564-8A33-F4E203CFDC43}">
      <dsp:nvSpPr>
        <dsp:cNvPr id="0" name=""/>
        <dsp:cNvSpPr/>
      </dsp:nvSpPr>
      <dsp:spPr>
        <a:xfrm rot="5400000">
          <a:off x="-137164" y="139100"/>
          <a:ext cx="914427" cy="64009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5400000">
        <a:off x="-137164" y="139100"/>
        <a:ext cx="914427" cy="640099"/>
      </dsp:txXfrm>
    </dsp:sp>
    <dsp:sp modelId="{4E1251E3-84C9-4063-AE01-975F833D1D9B}">
      <dsp:nvSpPr>
        <dsp:cNvPr id="0" name=""/>
        <dsp:cNvSpPr/>
      </dsp:nvSpPr>
      <dsp:spPr>
        <a:xfrm rot="5400000">
          <a:off x="3511405" y="-2871306"/>
          <a:ext cx="594377" cy="6336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Подвижная игра «Воробьи – попрыгунчики» со всей группой.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511405" y="-2871306"/>
        <a:ext cx="594377" cy="6336990"/>
      </dsp:txXfrm>
    </dsp:sp>
    <dsp:sp modelId="{2C3A81D1-5A89-4898-AB90-68B7147C7944}">
      <dsp:nvSpPr>
        <dsp:cNvPr id="0" name=""/>
        <dsp:cNvSpPr/>
      </dsp:nvSpPr>
      <dsp:spPr>
        <a:xfrm rot="5400000">
          <a:off x="-137164" y="955572"/>
          <a:ext cx="914427" cy="640099"/>
        </a:xfrm>
        <a:prstGeom prst="chevron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5400000">
        <a:off x="-137164" y="955572"/>
        <a:ext cx="914427" cy="640099"/>
      </dsp:txXfrm>
    </dsp:sp>
    <dsp:sp modelId="{FC21DD31-1980-4865-99AB-DDD16E208753}">
      <dsp:nvSpPr>
        <dsp:cNvPr id="0" name=""/>
        <dsp:cNvSpPr/>
      </dsp:nvSpPr>
      <dsp:spPr>
        <a:xfrm rot="5400000">
          <a:off x="3511405" y="-2052898"/>
          <a:ext cx="594377" cy="6336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Подвижные игры «Удочка», «Охотники и утки» с подгруппами детей</a:t>
          </a: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/>
        </a:p>
      </dsp:txBody>
      <dsp:txXfrm rot="5400000">
        <a:off x="3511405" y="-2052898"/>
        <a:ext cx="594377" cy="6336990"/>
      </dsp:txXfrm>
    </dsp:sp>
    <dsp:sp modelId="{8FFDF86B-38EE-4327-A195-2092391AB842}">
      <dsp:nvSpPr>
        <dsp:cNvPr id="0" name=""/>
        <dsp:cNvSpPr/>
      </dsp:nvSpPr>
      <dsp:spPr>
        <a:xfrm rot="5400000">
          <a:off x="-137164" y="1772044"/>
          <a:ext cx="914427" cy="640099"/>
        </a:xfrm>
        <a:prstGeom prst="chevron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5400000">
        <a:off x="-137164" y="1772044"/>
        <a:ext cx="914427" cy="640099"/>
      </dsp:txXfrm>
    </dsp:sp>
    <dsp:sp modelId="{CD81757F-82A5-4C99-A3E3-F7938F40F5F1}">
      <dsp:nvSpPr>
        <dsp:cNvPr id="0" name=""/>
        <dsp:cNvSpPr/>
      </dsp:nvSpPr>
      <dsp:spPr>
        <a:xfrm rot="5400000">
          <a:off x="3511405" y="-1236426"/>
          <a:ext cx="594377" cy="6336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Спортивные игры «Футбол», «Бадминтон».</a:t>
          </a:r>
          <a:endParaRPr lang="ru-RU" sz="1800" kern="1200" dirty="0">
            <a:solidFill>
              <a:srgbClr val="006600"/>
            </a:solidFill>
          </a:endParaRPr>
        </a:p>
      </dsp:txBody>
      <dsp:txXfrm rot="5400000">
        <a:off x="3511405" y="-1236426"/>
        <a:ext cx="594377" cy="6336990"/>
      </dsp:txXfrm>
    </dsp:sp>
    <dsp:sp modelId="{69A35B1E-D31D-4C99-8C55-35A646B2B074}">
      <dsp:nvSpPr>
        <dsp:cNvPr id="0" name=""/>
        <dsp:cNvSpPr/>
      </dsp:nvSpPr>
      <dsp:spPr>
        <a:xfrm rot="5400000">
          <a:off x="-137164" y="2588516"/>
          <a:ext cx="914427" cy="640099"/>
        </a:xfrm>
        <a:prstGeom prst="chevron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5400000">
        <a:off x="-137164" y="2588516"/>
        <a:ext cx="914427" cy="640099"/>
      </dsp:txXfrm>
    </dsp:sp>
    <dsp:sp modelId="{A4BE6A5D-CF35-4171-A275-6714C62D12F1}">
      <dsp:nvSpPr>
        <dsp:cNvPr id="0" name=""/>
        <dsp:cNvSpPr/>
      </dsp:nvSpPr>
      <dsp:spPr>
        <a:xfrm rot="5400000">
          <a:off x="3511405" y="-442415"/>
          <a:ext cx="594377" cy="6336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Индивидуальная работа с детьми по развитию движений (хождение по лавочке и спрыгивание</a:t>
          </a:r>
          <a:r>
            <a:rPr lang="ru-RU" sz="1800" b="1" i="0" kern="12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 на двух ногах ).</a:t>
          </a:r>
          <a:endParaRPr lang="ru-RU" sz="1800" kern="1200" dirty="0"/>
        </a:p>
      </dsp:txBody>
      <dsp:txXfrm rot="5400000">
        <a:off x="3511405" y="-442415"/>
        <a:ext cx="594377" cy="6336990"/>
      </dsp:txXfrm>
    </dsp:sp>
    <dsp:sp modelId="{17576CC7-5FDF-4813-877A-98D7AD63359D}">
      <dsp:nvSpPr>
        <dsp:cNvPr id="0" name=""/>
        <dsp:cNvSpPr/>
      </dsp:nvSpPr>
      <dsp:spPr>
        <a:xfrm rot="5400000">
          <a:off x="-137164" y="3404988"/>
          <a:ext cx="914427" cy="640099"/>
        </a:xfrm>
        <a:prstGeom prst="chevron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5400000">
        <a:off x="-137164" y="3404988"/>
        <a:ext cx="914427" cy="640099"/>
      </dsp:txXfrm>
    </dsp:sp>
    <dsp:sp modelId="{6078AF61-C9D7-47A1-AA21-95951A49DC2C}">
      <dsp:nvSpPr>
        <dsp:cNvPr id="0" name=""/>
        <dsp:cNvSpPr/>
      </dsp:nvSpPr>
      <dsp:spPr>
        <a:xfrm rot="5400000">
          <a:off x="3511405" y="396518"/>
          <a:ext cx="594377" cy="6336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Трудовая деятельность (уборка природного мусора с участка).</a:t>
          </a:r>
          <a:endParaRPr lang="ru-RU" sz="1800" kern="1200" dirty="0">
            <a:solidFill>
              <a:srgbClr val="FFC000"/>
            </a:solidFill>
          </a:endParaRPr>
        </a:p>
      </dsp:txBody>
      <dsp:txXfrm rot="5400000">
        <a:off x="3511405" y="396518"/>
        <a:ext cx="594377" cy="6336990"/>
      </dsp:txXfrm>
    </dsp:sp>
    <dsp:sp modelId="{1976AC0A-0F14-4B5E-97A9-AF5402256F48}">
      <dsp:nvSpPr>
        <dsp:cNvPr id="0" name=""/>
        <dsp:cNvSpPr/>
      </dsp:nvSpPr>
      <dsp:spPr>
        <a:xfrm rot="5400000">
          <a:off x="-137164" y="4221460"/>
          <a:ext cx="914427" cy="640099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5400000">
        <a:off x="-137164" y="4221460"/>
        <a:ext cx="914427" cy="640099"/>
      </dsp:txXfrm>
    </dsp:sp>
    <dsp:sp modelId="{1C4158F7-D8F1-4CCA-B7A7-B940DF20F0DA}">
      <dsp:nvSpPr>
        <dsp:cNvPr id="0" name=""/>
        <dsp:cNvSpPr/>
      </dsp:nvSpPr>
      <dsp:spPr>
        <a:xfrm rot="5400000">
          <a:off x="3511405" y="1212990"/>
          <a:ext cx="594377" cy="6336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Самостоятельная деятельность детей, сюжетно-ролевые игры. </a:t>
          </a:r>
          <a:endParaRPr lang="ru-RU" sz="1800" kern="1200" dirty="0">
            <a:solidFill>
              <a:srgbClr val="FF6600"/>
            </a:solidFill>
          </a:endParaRPr>
        </a:p>
      </dsp:txBody>
      <dsp:txXfrm rot="5400000">
        <a:off x="3511405" y="1212990"/>
        <a:ext cx="594377" cy="63369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C82361-7099-4D42-9A97-485318A38B49}">
      <dsp:nvSpPr>
        <dsp:cNvPr id="0" name=""/>
        <dsp:cNvSpPr/>
      </dsp:nvSpPr>
      <dsp:spPr>
        <a:xfrm rot="5400000">
          <a:off x="-128967" y="133509"/>
          <a:ext cx="859780" cy="60184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5400000">
        <a:off x="-128967" y="133509"/>
        <a:ext cx="859780" cy="601846"/>
      </dsp:txXfrm>
    </dsp:sp>
    <dsp:sp modelId="{F9987248-481D-4E32-AD76-5D3942B8834F}">
      <dsp:nvSpPr>
        <dsp:cNvPr id="0" name=""/>
        <dsp:cNvSpPr/>
      </dsp:nvSpPr>
      <dsp:spPr>
        <a:xfrm rot="5400000">
          <a:off x="3486237" y="-2879848"/>
          <a:ext cx="558857" cy="6327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Гимнастика после сна, игры на развитие мелкой моторики рук.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486237" y="-2879848"/>
        <a:ext cx="558857" cy="6327639"/>
      </dsp:txXfrm>
    </dsp:sp>
    <dsp:sp modelId="{8612F2C5-9779-46DA-9A19-E242FFE61377}">
      <dsp:nvSpPr>
        <dsp:cNvPr id="0" name=""/>
        <dsp:cNvSpPr/>
      </dsp:nvSpPr>
      <dsp:spPr>
        <a:xfrm rot="5400000">
          <a:off x="-128967" y="894777"/>
          <a:ext cx="859780" cy="601846"/>
        </a:xfrm>
        <a:prstGeom prst="chevron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5400000">
        <a:off x="-128967" y="894777"/>
        <a:ext cx="859780" cy="601846"/>
      </dsp:txXfrm>
    </dsp:sp>
    <dsp:sp modelId="{8EA5D3E7-98FB-490F-A299-763C2AFD0891}">
      <dsp:nvSpPr>
        <dsp:cNvPr id="0" name=""/>
        <dsp:cNvSpPr/>
      </dsp:nvSpPr>
      <dsp:spPr>
        <a:xfrm rot="5400000">
          <a:off x="3486237" y="-2118580"/>
          <a:ext cx="558857" cy="6327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Оздоровительные мероприятия – массаж спины «Дождь», ходьба по дорожкам здоровья.</a:t>
          </a:r>
          <a:endParaRPr lang="ru-RU" sz="1800" kern="1200" dirty="0">
            <a:solidFill>
              <a:srgbClr val="0070C0"/>
            </a:solidFill>
          </a:endParaRPr>
        </a:p>
      </dsp:txBody>
      <dsp:txXfrm rot="5400000">
        <a:off x="3486237" y="-2118580"/>
        <a:ext cx="558857" cy="6327639"/>
      </dsp:txXfrm>
    </dsp:sp>
    <dsp:sp modelId="{405FCD4E-0099-4AC9-91E9-2CA2E7B41D01}">
      <dsp:nvSpPr>
        <dsp:cNvPr id="0" name=""/>
        <dsp:cNvSpPr/>
      </dsp:nvSpPr>
      <dsp:spPr>
        <a:xfrm rot="5400000">
          <a:off x="-128967" y="1656045"/>
          <a:ext cx="859780" cy="601846"/>
        </a:xfrm>
        <a:prstGeom prst="chevron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5400000">
        <a:off x="-128967" y="1656045"/>
        <a:ext cx="859780" cy="601846"/>
      </dsp:txXfrm>
    </dsp:sp>
    <dsp:sp modelId="{944AB0D6-3B7D-42EB-A019-D6A86B420C28}">
      <dsp:nvSpPr>
        <dsp:cNvPr id="0" name=""/>
        <dsp:cNvSpPr/>
      </dsp:nvSpPr>
      <dsp:spPr>
        <a:xfrm rot="5400000">
          <a:off x="3486237" y="-1357312"/>
          <a:ext cx="558857" cy="6327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Физические упражнения в сочетании с закаливающими процедурами (полоскание горла, мытье рук до локтей)</a:t>
          </a:r>
          <a:endParaRPr lang="ru-RU" sz="1800" b="1" kern="1200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486237" y="-1357312"/>
        <a:ext cx="558857" cy="6327639"/>
      </dsp:txXfrm>
    </dsp:sp>
    <dsp:sp modelId="{3A3BBE2E-CE94-497F-89FC-BC8F9400E783}">
      <dsp:nvSpPr>
        <dsp:cNvPr id="0" name=""/>
        <dsp:cNvSpPr/>
      </dsp:nvSpPr>
      <dsp:spPr>
        <a:xfrm rot="5400000">
          <a:off x="-128967" y="2417313"/>
          <a:ext cx="859780" cy="601846"/>
        </a:xfrm>
        <a:prstGeom prst="chevron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5400000">
        <a:off x="-128967" y="2417313"/>
        <a:ext cx="859780" cy="601846"/>
      </dsp:txXfrm>
    </dsp:sp>
    <dsp:sp modelId="{6F27B8B9-FE8A-4E36-BC4B-355051600786}">
      <dsp:nvSpPr>
        <dsp:cNvPr id="0" name=""/>
        <dsp:cNvSpPr/>
      </dsp:nvSpPr>
      <dsp:spPr>
        <a:xfrm rot="5400000">
          <a:off x="3455864" y="-598374"/>
          <a:ext cx="558857" cy="6327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Индивидуальная работа с детьми по развитию движений </a:t>
          </a:r>
          <a:r>
            <a:rPr lang="ru-RU" sz="1700" b="1" kern="12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(п</a:t>
          </a:r>
          <a:r>
            <a:rPr lang="ru-RU" sz="1800" b="1" kern="12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рыгание на одной ноге с поочерёдной сменой</a:t>
          </a:r>
          <a:r>
            <a:rPr lang="ru-RU" sz="1700" b="1" i="0" kern="12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ru-RU" sz="1700" kern="1200" dirty="0"/>
        </a:p>
      </dsp:txBody>
      <dsp:txXfrm rot="5400000">
        <a:off x="3455864" y="-598374"/>
        <a:ext cx="558857" cy="6327639"/>
      </dsp:txXfrm>
    </dsp:sp>
    <dsp:sp modelId="{26EAE385-E913-4E13-8A1A-BF137201E928}">
      <dsp:nvSpPr>
        <dsp:cNvPr id="0" name=""/>
        <dsp:cNvSpPr/>
      </dsp:nvSpPr>
      <dsp:spPr>
        <a:xfrm rot="5400000">
          <a:off x="-128967" y="3178581"/>
          <a:ext cx="859780" cy="601846"/>
        </a:xfrm>
        <a:prstGeom prst="chevron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5400000">
        <a:off x="-128967" y="3178581"/>
        <a:ext cx="859780" cy="601846"/>
      </dsp:txXfrm>
    </dsp:sp>
    <dsp:sp modelId="{43D4FDBA-8E29-4C2E-908E-E6322FAA9790}">
      <dsp:nvSpPr>
        <dsp:cNvPr id="0" name=""/>
        <dsp:cNvSpPr/>
      </dsp:nvSpPr>
      <dsp:spPr>
        <a:xfrm rot="5400000">
          <a:off x="3455864" y="187444"/>
          <a:ext cx="558857" cy="6327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Самостоятельная двигательная деятельность детей с различным физкультурным оборудованием.</a:t>
          </a:r>
          <a:endParaRPr lang="ru-RU" sz="18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455864" y="187444"/>
        <a:ext cx="558857" cy="6327639"/>
      </dsp:txXfrm>
    </dsp:sp>
    <dsp:sp modelId="{14F29B8E-2E65-4A1B-A921-24628EB27D97}">
      <dsp:nvSpPr>
        <dsp:cNvPr id="0" name=""/>
        <dsp:cNvSpPr/>
      </dsp:nvSpPr>
      <dsp:spPr>
        <a:xfrm rot="5400000">
          <a:off x="-128967" y="3939850"/>
          <a:ext cx="859780" cy="601846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5400000">
        <a:off x="-128967" y="3939850"/>
        <a:ext cx="859780" cy="601846"/>
      </dsp:txXfrm>
    </dsp:sp>
    <dsp:sp modelId="{69614C95-59E9-403C-A1D6-9A97F369D9D5}">
      <dsp:nvSpPr>
        <dsp:cNvPr id="0" name=""/>
        <dsp:cNvSpPr/>
      </dsp:nvSpPr>
      <dsp:spPr>
        <a:xfrm rot="5400000">
          <a:off x="3486237" y="926492"/>
          <a:ext cx="558857" cy="6327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Игры – соревнования.</a:t>
          </a:r>
          <a:endParaRPr lang="ru-RU" sz="1800" b="1" kern="1200" dirty="0">
            <a:solidFill>
              <a:srgbClr val="FF66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486237" y="926492"/>
        <a:ext cx="558857" cy="6327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2614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786842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00364" y="285728"/>
            <a:ext cx="3271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«Д/с № 17 «Росинка»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9033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использования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 и форм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физического воспитания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течение одного дня в работе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детьми дошкольного возраста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3578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Ручкина Светлана Михайловна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  <p:pic>
        <p:nvPicPr>
          <p:cNvPr id="8" name="Рисунок 7" descr="P1020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04"/>
            <a:ext cx="3905245" cy="2928934"/>
          </a:xfrm>
          <a:prstGeom prst="rect">
            <a:avLst/>
          </a:prstGeom>
        </p:spPr>
      </p:pic>
      <p:pic>
        <p:nvPicPr>
          <p:cNvPr id="10" name="Рисунок 9" descr="P1020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429000"/>
            <a:ext cx="3927950" cy="3038732"/>
          </a:xfrm>
          <a:prstGeom prst="rect">
            <a:avLst/>
          </a:prstGeom>
        </p:spPr>
      </p:pic>
      <p:pic>
        <p:nvPicPr>
          <p:cNvPr id="11" name="Рисунок 10" descr="SAM_2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000528" cy="3000372"/>
          </a:xfrm>
          <a:prstGeom prst="rect">
            <a:avLst/>
          </a:prstGeom>
        </p:spPr>
      </p:pic>
      <p:pic>
        <p:nvPicPr>
          <p:cNvPr id="14" name="Рисунок 13" descr="SAM_49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4664"/>
            <a:ext cx="4061558" cy="2952328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  <p:pic>
        <p:nvPicPr>
          <p:cNvPr id="3" name="Рисунок 2" descr="99440705_3252296_x_a9965c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875" y="357166"/>
            <a:ext cx="8395389" cy="6159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480" y="357166"/>
            <a:ext cx="5828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1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" y="0"/>
            <a:ext cx="9126141" cy="6858000"/>
          </a:xfrm>
          <a:prstGeom prst="rect">
            <a:avLst/>
          </a:prstGeom>
        </p:spPr>
      </p:pic>
      <p:pic>
        <p:nvPicPr>
          <p:cNvPr id="3" name="Рисунок 2" descr="538ee9fceb2e1e5cb8bd6f85f753954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0"/>
            <a:ext cx="8591560" cy="65722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43042" y="2428868"/>
            <a:ext cx="578647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Гигиенические принципы: </a:t>
            </a:r>
          </a:p>
          <a:p>
            <a:pPr marL="342900" indent="-34290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оптимального двигательного режима с учетом потребностей организма в движении и его функциональных возможностей. </a:t>
            </a:r>
          </a:p>
          <a:p>
            <a:pPr marL="342900" indent="-34290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Дифференцированное применение средств и форм физического воспитания в зависимости от возраста, состояния здоровья и физической подготовленности.</a:t>
            </a:r>
          </a:p>
          <a:p>
            <a:pPr marL="342900" indent="-34290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Систематичность занятий, постепенное увеличение нагрузок и комплексное использование разнообразных средств и форм физического воспитания. </a:t>
            </a:r>
          </a:p>
          <a:p>
            <a:pPr marL="342900" indent="-34290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окружающей среды.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" y="0"/>
            <a:ext cx="9126141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286116" y="714356"/>
            <a:ext cx="2571768" cy="2128846"/>
          </a:xfrm>
          <a:prstGeom prst="ellipse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1071546"/>
            <a:ext cx="22304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физического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воспитания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 rot="9315630">
            <a:off x="2457580" y="2188823"/>
            <a:ext cx="978408" cy="351827"/>
          </a:xfrm>
          <a:prstGeom prst="stripedRightArrow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4044395" y="3170787"/>
            <a:ext cx="978408" cy="351827"/>
          </a:xfrm>
          <a:prstGeom prst="stripedRightArrow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2501827">
            <a:off x="5530490" y="2527584"/>
            <a:ext cx="978408" cy="351827"/>
          </a:xfrm>
          <a:prstGeom prst="stripedRightArrow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48" y="2571744"/>
            <a:ext cx="1914532" cy="14287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15074" y="3000372"/>
            <a:ext cx="2071702" cy="157163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86116" y="3857628"/>
            <a:ext cx="2500330" cy="157163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57224" y="2928934"/>
            <a:ext cx="1677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7554" y="4214818"/>
            <a:ext cx="2201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оздоровительные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силы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природы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6512" y="3429000"/>
            <a:ext cx="192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гигиенические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факторы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b_13137583158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969" y="4286256"/>
            <a:ext cx="1907024" cy="2085013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6141" cy="685800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/>
        </p:nvGraphicFramePr>
        <p:xfrm>
          <a:off x="-428660" y="285728"/>
          <a:ext cx="8143932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 descr="b_131375854836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072198" y="3786190"/>
            <a:ext cx="2492805" cy="2571744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1071538" y="1214422"/>
          <a:ext cx="697709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57620" y="428604"/>
            <a:ext cx="124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  <p:pic>
        <p:nvPicPr>
          <p:cNvPr id="4" name="Рисунок 3" descr="P1020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04664"/>
            <a:ext cx="3961010" cy="2857520"/>
          </a:xfrm>
          <a:prstGeom prst="rect">
            <a:avLst/>
          </a:prstGeom>
        </p:spPr>
      </p:pic>
      <p:pic>
        <p:nvPicPr>
          <p:cNvPr id="8" name="Рисунок 7" descr="P10203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284984"/>
            <a:ext cx="3888432" cy="3168352"/>
          </a:xfrm>
          <a:prstGeom prst="rect">
            <a:avLst/>
          </a:prstGeom>
        </p:spPr>
      </p:pic>
      <p:pic>
        <p:nvPicPr>
          <p:cNvPr id="9" name="Рисунок 8" descr="SAM_47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284984"/>
            <a:ext cx="3960440" cy="3214710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7554" y="500042"/>
            <a:ext cx="221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214414" y="1357298"/>
          <a:ext cx="697709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  <p:pic>
        <p:nvPicPr>
          <p:cNvPr id="8" name="Рисунок 7" descr="P1020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3929090" cy="3072950"/>
          </a:xfrm>
          <a:prstGeom prst="rect">
            <a:avLst/>
          </a:prstGeom>
        </p:spPr>
      </p:pic>
      <p:pic>
        <p:nvPicPr>
          <p:cNvPr id="5" name="Рисунок 4" descr="SAM_23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80928"/>
            <a:ext cx="4037078" cy="2998686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1071538" y="1428736"/>
          <a:ext cx="6929486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28992" y="500042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сна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375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Компьютер 2</cp:lastModifiedBy>
  <cp:revision>63</cp:revision>
  <dcterms:created xsi:type="dcterms:W3CDTF">2014-10-12T09:58:24Z</dcterms:created>
  <dcterms:modified xsi:type="dcterms:W3CDTF">2015-02-17T14:55:30Z</dcterms:modified>
</cp:coreProperties>
</file>