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71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58C38-880C-45B0-A008-1D91C773DA53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F22-DD52-43C8-9C86-1D478D06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F22-DD52-43C8-9C86-1D478D061EB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Слайды </a:t>
            </a:r>
            <a:br>
              <a:rPr lang="ru-RU" sz="6600" dirty="0" smtClean="0"/>
            </a:br>
            <a:r>
              <a:rPr lang="ru-RU" sz="6600" dirty="0" smtClean="0"/>
              <a:t>к занятию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77072"/>
            <a:ext cx="5114778" cy="11012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 Хлеб - всему голова»</a:t>
            </a:r>
            <a:endParaRPr lang="ru-RU" sz="3200" dirty="0"/>
          </a:p>
        </p:txBody>
      </p:sp>
    </p:spTree>
  </p:cSld>
  <p:clrMapOvr>
    <a:masterClrMapping/>
  </p:clrMapOvr>
  <p:transition advTm="59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awos_Eschenfelder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46152" y="1609725"/>
            <a:ext cx="3261095" cy="4846638"/>
          </a:xfrm>
        </p:spPr>
      </p:pic>
    </p:spTree>
  </p:cSld>
  <p:clrMapOvr>
    <a:masterClrMapping/>
  </p:clrMapOvr>
  <p:transition advTm="797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колосьев - зерно из зернышек - мука</a:t>
            </a:r>
            <a:endParaRPr lang="ru-RU" dirty="0"/>
          </a:p>
        </p:txBody>
      </p:sp>
      <p:pic>
        <p:nvPicPr>
          <p:cNvPr id="4" name="Содержимое 3" descr="colya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1650" y="1810544"/>
            <a:ext cx="7150100" cy="4445000"/>
          </a:xfrm>
        </p:spPr>
      </p:pic>
    </p:spTree>
  </p:cSld>
  <p:clrMapOvr>
    <a:masterClrMapping/>
  </p:clrMapOvr>
  <p:transition advTm="75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Муку отправляют </a:t>
            </a:r>
            <a:br>
              <a:rPr lang="ru-RU" dirty="0" smtClean="0"/>
            </a:br>
            <a:r>
              <a:rPr lang="ru-RU" dirty="0" smtClean="0"/>
              <a:t>в пекарню</a:t>
            </a:r>
            <a:endParaRPr lang="ru-RU" dirty="0"/>
          </a:p>
        </p:txBody>
      </p:sp>
      <p:pic>
        <p:nvPicPr>
          <p:cNvPr id="4" name="Содержимое 3" descr="пекар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060848"/>
            <a:ext cx="4536504" cy="3305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94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магазин </a:t>
            </a:r>
            <a:endParaRPr lang="ru-RU" dirty="0"/>
          </a:p>
        </p:txBody>
      </p:sp>
      <p:pic>
        <p:nvPicPr>
          <p:cNvPr id="4" name="Содержимое 3" descr="мука магаз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98077"/>
            <a:ext cx="7239000" cy="3469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6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пекарне - хлеб</a:t>
            </a:r>
            <a:endParaRPr lang="ru-RU" dirty="0"/>
          </a:p>
        </p:txBody>
      </p:sp>
      <p:pic>
        <p:nvPicPr>
          <p:cNvPr id="4" name="Содержимое 3" descr="пекарня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7276" y="2233200"/>
            <a:ext cx="4498848" cy="3599688"/>
          </a:xfrm>
        </p:spPr>
      </p:pic>
    </p:spTree>
  </p:cSld>
  <p:clrMapOvr>
    <a:masterClrMapping/>
  </p:clrMapOvr>
  <p:transition advTm="74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Хлеб в магазине</a:t>
            </a:r>
            <a:endParaRPr lang="ru-RU" dirty="0"/>
          </a:p>
        </p:txBody>
      </p:sp>
      <p:pic>
        <p:nvPicPr>
          <p:cNvPr id="4" name="Содержимое 3" descr="магаз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128044"/>
            <a:ext cx="5715000" cy="3810000"/>
          </a:xfrm>
        </p:spPr>
      </p:pic>
    </p:spTree>
  </p:cSld>
  <p:clrMapOvr>
    <a:masterClrMapping/>
  </p:clrMapOvr>
  <p:transition advTm="96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Хлебобулочные изделия </a:t>
            </a:r>
            <a:endParaRPr lang="ru-RU" dirty="0"/>
          </a:p>
        </p:txBody>
      </p:sp>
      <p:pic>
        <p:nvPicPr>
          <p:cNvPr id="4" name="Содержимое 3" descr="бул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5825" y="1642269"/>
            <a:ext cx="6381750" cy="4781550"/>
          </a:xfrm>
        </p:spPr>
      </p:pic>
    </p:spTree>
  </p:cSld>
  <p:clrMapOvr>
    <a:masterClrMapping/>
  </p:clrMapOvr>
  <p:transition advTm="856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хлеб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Прежде </a:t>
            </a:r>
            <a:r>
              <a:rPr lang="ru-RU" dirty="0" smtClean="0"/>
              <a:t>чем попасть на стол, хлеб проходит много разных превращений, в его изготовлении принимают участие люди </a:t>
            </a:r>
            <a:r>
              <a:rPr lang="ru-RU" smtClean="0"/>
              <a:t>многих </a:t>
            </a:r>
            <a:r>
              <a:rPr lang="ru-RU" smtClean="0"/>
              <a:t>профессий.</a:t>
            </a:r>
            <a:endParaRPr lang="ru-RU" dirty="0"/>
          </a:p>
        </p:txBody>
      </p:sp>
    </p:spTree>
  </p:cSld>
  <p:clrMapOvr>
    <a:masterClrMapping/>
  </p:clrMapOvr>
  <p:transition advTm="121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Зернышко и колосок </a:t>
            </a:r>
            <a:endParaRPr lang="ru-RU" dirty="0"/>
          </a:p>
        </p:txBody>
      </p:sp>
      <p:pic>
        <p:nvPicPr>
          <p:cNvPr id="4" name="Содержимое 3" descr="UV2_720_5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66247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« Земля матушка, а хлеб батюшка»</a:t>
            </a:r>
            <a:endParaRPr lang="ru-RU" sz="2800" dirty="0"/>
          </a:p>
        </p:txBody>
      </p:sp>
      <p:pic>
        <p:nvPicPr>
          <p:cNvPr id="4" name="Содержимое 3" descr="7936094-una-bolsa-con-trigo-y-orejas-de-p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9806" y="1609725"/>
            <a:ext cx="7233788" cy="4846638"/>
          </a:xfrm>
        </p:spPr>
      </p:pic>
    </p:spTree>
  </p:cSld>
  <p:clrMapOvr>
    <a:masterClrMapping/>
  </p:clrMapOvr>
  <p:transition advTm="702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Вспашка поля</a:t>
            </a:r>
            <a:endParaRPr lang="ru-RU" dirty="0"/>
          </a:p>
        </p:txBody>
      </p:sp>
      <p:pic>
        <p:nvPicPr>
          <p:cNvPr id="4" name="Содержимое 3" descr="Пашу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6325" y="2108994"/>
            <a:ext cx="6000750" cy="3848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7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Рыхление и посев</a:t>
            </a:r>
            <a:endParaRPr lang="ru-RU" dirty="0"/>
          </a:p>
        </p:txBody>
      </p:sp>
      <p:pic>
        <p:nvPicPr>
          <p:cNvPr id="7" name="Содержимое 6" descr="рыхлени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588394"/>
            <a:ext cx="3521075" cy="2640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сеят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95936" y="2564904"/>
            <a:ext cx="3991988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22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Пшеничное поле</a:t>
            </a:r>
            <a:endParaRPr lang="ru-RU" dirty="0"/>
          </a:p>
        </p:txBody>
      </p:sp>
      <p:pic>
        <p:nvPicPr>
          <p:cNvPr id="4" name="Содержимое 3" descr="пол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67322"/>
            <a:ext cx="7239000" cy="4531444"/>
          </a:xfrm>
        </p:spPr>
      </p:pic>
    </p:spTree>
  </p:cSld>
  <p:clrMapOvr>
    <a:masterClrMapping/>
  </p:clrMapOvr>
  <p:transition advTm="137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Комбайн</a:t>
            </a:r>
            <a:endParaRPr lang="ru-RU" dirty="0"/>
          </a:p>
        </p:txBody>
      </p:sp>
      <p:pic>
        <p:nvPicPr>
          <p:cNvPr id="4" name="Содержимое 3" descr="pic_68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2950" y="1794669"/>
            <a:ext cx="6667500" cy="4476750"/>
          </a:xfrm>
        </p:spPr>
      </p:pic>
    </p:spTree>
  </p:cSld>
  <p:clrMapOvr>
    <a:masterClrMapping/>
  </p:clrMapOvr>
  <p:transition advTm="104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ираю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575" y="2551906"/>
            <a:ext cx="4286250" cy="2962275"/>
          </a:xfrm>
        </p:spPr>
      </p:pic>
    </p:spTree>
  </p:cSld>
  <p:clrMapOvr>
    <a:masterClrMapping/>
  </p:clrMapOvr>
  <p:transition advTm="75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Мельник и мельница</a:t>
            </a:r>
            <a:endParaRPr lang="ru-RU" dirty="0"/>
          </a:p>
        </p:txBody>
      </p:sp>
      <p:pic>
        <p:nvPicPr>
          <p:cNvPr id="5" name="Содержимое 4" descr="describe_ru_20130918082150813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521075" cy="234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мельниц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0" y="1664871"/>
            <a:ext cx="3521075" cy="439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45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90</Words>
  <Application>Microsoft Office PowerPoint</Application>
  <PresentationFormat>Экран (4:3)</PresentationFormat>
  <Paragraphs>34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Слайды  к занятию </vt:lpstr>
      <vt:lpstr>Зернышко и колосок </vt:lpstr>
      <vt:lpstr>« Земля матушка, а хлеб батюшка»</vt:lpstr>
      <vt:lpstr>Вспашка поля</vt:lpstr>
      <vt:lpstr>Рыхление и посев</vt:lpstr>
      <vt:lpstr>Пшеничное поле</vt:lpstr>
      <vt:lpstr>Комбайн</vt:lpstr>
      <vt:lpstr>Слайд 8</vt:lpstr>
      <vt:lpstr>Мельник и мельница</vt:lpstr>
      <vt:lpstr>Слайд 10</vt:lpstr>
      <vt:lpstr>Из колосьев - зерно из зернышек - мука</vt:lpstr>
      <vt:lpstr>Муку отправляют  в пекарню</vt:lpstr>
      <vt:lpstr>И магазин </vt:lpstr>
      <vt:lpstr>В пекарне - хлеб</vt:lpstr>
      <vt:lpstr>Хлеб в магазине</vt:lpstr>
      <vt:lpstr>Хлебобулочные изделия </vt:lpstr>
      <vt:lpstr>Берегите хлеб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12</cp:revision>
  <dcterms:created xsi:type="dcterms:W3CDTF">2015-01-30T17:42:20Z</dcterms:created>
  <dcterms:modified xsi:type="dcterms:W3CDTF">2015-02-15T15:11:36Z</dcterms:modified>
</cp:coreProperties>
</file>