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318" r:id="rId3"/>
    <p:sldId id="319" r:id="rId4"/>
    <p:sldId id="320" r:id="rId5"/>
    <p:sldId id="314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15" r:id="rId18"/>
    <p:sldId id="332" r:id="rId19"/>
    <p:sldId id="333" r:id="rId20"/>
    <p:sldId id="334" r:id="rId21"/>
    <p:sldId id="335" r:id="rId22"/>
    <p:sldId id="336" r:id="rId23"/>
    <p:sldId id="337" r:id="rId24"/>
    <p:sldId id="338" r:id="rId25"/>
    <p:sldId id="339" r:id="rId26"/>
    <p:sldId id="316" r:id="rId27"/>
    <p:sldId id="340" r:id="rId28"/>
    <p:sldId id="341" r:id="rId29"/>
    <p:sldId id="342" r:id="rId30"/>
    <p:sldId id="343" r:id="rId31"/>
    <p:sldId id="344" r:id="rId32"/>
    <p:sldId id="345" r:id="rId33"/>
    <p:sldId id="317" r:id="rId34"/>
    <p:sldId id="346" r:id="rId35"/>
    <p:sldId id="347" r:id="rId36"/>
  </p:sldIdLst>
  <p:sldSz cx="12192000" cy="6858000"/>
  <p:notesSz cx="6858000" cy="9144000"/>
  <p:photoAlbum layout="1pic" frame="frameStyle2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3" autoAdjust="0"/>
    <p:restoredTop sz="94660"/>
  </p:normalViewPr>
  <p:slideViewPr>
    <p:cSldViewPr snapToGrid="0">
      <p:cViewPr varScale="1">
        <p:scale>
          <a:sx n="56" d="100"/>
          <a:sy n="56" d="100"/>
        </p:scale>
        <p:origin x="87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425D6-15E5-460D-A5A6-F21CF03FAD29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99734-A474-4943-AF5E-00100AAB964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756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425D6-15E5-460D-A5A6-F21CF03FAD29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99734-A474-4943-AF5E-00100AAB9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177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425D6-15E5-460D-A5A6-F21CF03FAD29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99734-A474-4943-AF5E-00100AAB9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614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425D6-15E5-460D-A5A6-F21CF03FAD29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99734-A474-4943-AF5E-00100AAB964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9043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425D6-15E5-460D-A5A6-F21CF03FAD29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99734-A474-4943-AF5E-00100AAB9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846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425D6-15E5-460D-A5A6-F21CF03FAD29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99734-A474-4943-AF5E-00100AAB964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6117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425D6-15E5-460D-A5A6-F21CF03FAD29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99734-A474-4943-AF5E-00100AAB9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908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425D6-15E5-460D-A5A6-F21CF03FAD29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99734-A474-4943-AF5E-00100AAB9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352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425D6-15E5-460D-A5A6-F21CF03FAD29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99734-A474-4943-AF5E-00100AAB9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51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425D6-15E5-460D-A5A6-F21CF03FAD29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99734-A474-4943-AF5E-00100AAB9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902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425D6-15E5-460D-A5A6-F21CF03FAD29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99734-A474-4943-AF5E-00100AAB9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53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425D6-15E5-460D-A5A6-F21CF03FAD29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99734-A474-4943-AF5E-00100AAB9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709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425D6-15E5-460D-A5A6-F21CF03FAD29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99734-A474-4943-AF5E-00100AAB9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903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425D6-15E5-460D-A5A6-F21CF03FAD29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99734-A474-4943-AF5E-00100AAB9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4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425D6-15E5-460D-A5A6-F21CF03FAD29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99734-A474-4943-AF5E-00100AAB9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177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425D6-15E5-460D-A5A6-F21CF03FAD29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99734-A474-4943-AF5E-00100AAB9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833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425D6-15E5-460D-A5A6-F21CF03FAD29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99734-A474-4943-AF5E-00100AAB9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01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B4425D6-15E5-460D-A5A6-F21CF03FAD29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6199734-A474-4943-AF5E-00100AAB9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4550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mailto:asya.vaulina@yandex.ru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2" y="685800"/>
            <a:ext cx="10673052" cy="2026228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</a:rPr>
              <a:t>Почему нам нравится зима</a:t>
            </a:r>
            <a:endParaRPr lang="ru-RU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372484" y="6217228"/>
            <a:ext cx="105498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3939" y="2757748"/>
            <a:ext cx="4673598" cy="35051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2367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 Руки вдаль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200" y="685800"/>
            <a:ext cx="3656013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25694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Мальчик с девочкой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0" y="685800"/>
            <a:ext cx="5486400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46581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 Снеговик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4500" y="685800"/>
            <a:ext cx="3681413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4326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 В яхте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1203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 Дракон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9188" y="685800"/>
            <a:ext cx="7413625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8129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 Сторожевая башня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8025" y="685800"/>
            <a:ext cx="8234363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9914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дость-рисунок- на_снегу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4500" y="685800"/>
            <a:ext cx="3681413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3990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2423" y="1899408"/>
            <a:ext cx="10196422" cy="1507067"/>
          </a:xfrm>
        </p:spPr>
        <p:txBody>
          <a:bodyPr>
            <a:normAutofit fontScale="90000"/>
          </a:bodyPr>
          <a:lstStyle/>
          <a:p>
            <a:r>
              <a:rPr lang="ru-RU" sz="7200" b="1" dirty="0" smtClean="0"/>
              <a:t>ЧУДЕСА   ВОКРУГ   НАС</a:t>
            </a:r>
            <a:endParaRPr lang="ru-RU" sz="7200" b="1" dirty="0"/>
          </a:p>
        </p:txBody>
      </p:sp>
    </p:spTree>
    <p:extLst>
      <p:ext uri="{BB962C8B-B14F-4D97-AF65-F5344CB8AC3E}">
        <p14:creationId xmlns:p14="http://schemas.microsoft.com/office/powerpoint/2010/main" val="2735050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 Река и деревья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1575" y="685800"/>
            <a:ext cx="7308850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70365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 Морс котики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6563" y="685800"/>
            <a:ext cx="8778875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4138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 Город фонари зажжены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816490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 Белый медведь на льду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57959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 Аквалангист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3163" y="685800"/>
            <a:ext cx="7305675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60240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 Сосульки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421668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 одна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8475" y="685800"/>
            <a:ext cx="6113463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095498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 Лед близко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0" y="685800"/>
            <a:ext cx="8229600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61515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 Узоры на окне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013134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1359" y="1138687"/>
            <a:ext cx="9650234" cy="2346385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5400" b="1" dirty="0" smtClean="0"/>
              <a:t>ИНТЕРЕСНО,  ЧТО  СЕЙЧАС  ДЕЛАЕТСЯ  В  ЛЕСУ…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20280006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3 Сказочно-красиво-оранж-свет-сквозь снежн-ели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9300" y="685800"/>
            <a:ext cx="8153400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05967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 снеж сказка туман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6525" y="685800"/>
            <a:ext cx="6837363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10113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лка на ветке ест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625" y="685800"/>
            <a:ext cx="6254750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9239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 очень красиво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685800"/>
            <a:ext cx="9753600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713845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йка настороже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550" y="685800"/>
            <a:ext cx="8215313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88231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ед лисы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588" y="685800"/>
            <a:ext cx="4060825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15304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негирь на елке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685800"/>
            <a:ext cx="8229600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57892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5668" y="1957888"/>
            <a:ext cx="8624845" cy="2424107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5400" b="1" dirty="0" smtClean="0"/>
              <a:t>НА ЧЕМ  МОЖНО БЫЛО БЫ ПОЕХАТЬ В ЛЕС?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31384158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 тр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0963" y="685800"/>
            <a:ext cx="6948487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36148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8668" y="2176272"/>
            <a:ext cx="9947868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3200" b="1" u="sng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Автор  презентации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: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    </a:t>
            </a:r>
          </a:p>
          <a:p>
            <a:pPr algn="r">
              <a:lnSpc>
                <a:spcPct val="150000"/>
              </a:lnSpc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Ваулина 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Анастасия 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Владиславовна                       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Музыкальный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руководитель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МБДОУ «Детский сад «Улыбка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» п.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Степанцево</a:t>
            </a:r>
          </a:p>
          <a:p>
            <a:pPr algn="r">
              <a:lnSpc>
                <a:spcPct val="150000"/>
              </a:lnSpc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 Вязниковского района Владимирской области»</a:t>
            </a:r>
            <a:endParaRPr lang="ru-RU" sz="16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Текст 3"/>
          <p:cNvSpPr txBox="1">
            <a:spLocks/>
          </p:cNvSpPr>
          <p:nvPr/>
        </p:nvSpPr>
        <p:spPr>
          <a:xfrm>
            <a:off x="852109" y="5376672"/>
            <a:ext cx="10376723" cy="11521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lang="en-US" sz="2400" b="0" kern="1200" cap="all" dirty="0">
                <a:ln w="3175" cmpd="sng"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 w="3175" cmpd="sng">
                  <a:noFill/>
                </a:ln>
                <a:solidFill>
                  <a:srgbClr val="236073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e-mail:  </a:t>
            </a:r>
            <a:r>
              <a:rPr kumimoji="0" lang="en-US" sz="2400" b="0" i="0" u="none" strike="noStrike" kern="1200" cap="none" spc="0" normalizeH="0" baseline="0" noProof="0" dirty="0" smtClean="0">
                <a:ln w="3175" cmpd="sng">
                  <a:noFill/>
                </a:ln>
                <a:solidFill>
                  <a:srgbClr val="236073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hlinkClick r:id="rId2"/>
              </a:rPr>
              <a:t>asya.vaulina@yandex.ru</a:t>
            </a:r>
            <a:endParaRPr kumimoji="0" lang="en-US" sz="2400" b="0" i="0" u="none" strike="noStrike" kern="1200" cap="none" spc="0" normalizeH="0" baseline="0" noProof="0" dirty="0" smtClean="0">
              <a:ln w="3175" cmpd="sng">
                <a:noFill/>
              </a:ln>
              <a:solidFill>
                <a:srgbClr val="236073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 w="3175" cmpd="sng">
                  <a:noFill/>
                </a:ln>
                <a:solidFill>
                  <a:srgbClr val="236073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Тел: 8 (49233) 6-62-12</a:t>
            </a:r>
            <a:endParaRPr kumimoji="0" lang="ru-RU" sz="2400" b="0" i="0" u="none" strike="noStrike" kern="1200" cap="none" spc="0" normalizeH="0" baseline="0" noProof="0" dirty="0">
              <a:ln w="3175" cmpd="sng">
                <a:noFill/>
              </a:ln>
              <a:solidFill>
                <a:srgbClr val="236073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019236" y="669205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источники:</a:t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http</a:t>
            </a:r>
            <a:r>
              <a:rPr lang="en-US" sz="1600" dirty="0">
                <a:solidFill>
                  <a:schemeClr val="bg1"/>
                </a:solidFill>
              </a:rPr>
              <a:t>://</a:t>
            </a:r>
            <a:r>
              <a:rPr lang="en-US" sz="1600" dirty="0" smtClean="0">
                <a:solidFill>
                  <a:schemeClr val="bg1"/>
                </a:solidFill>
              </a:rPr>
              <a:t>basik.ru/photo_animals/</a:t>
            </a: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http://www.motto.net.ua/animals</a:t>
            </a:r>
            <a:r>
              <a:rPr lang="en-US" sz="1600" dirty="0" smtClean="0">
                <a:solidFill>
                  <a:schemeClr val="bg1"/>
                </a:solidFill>
              </a:rPr>
              <a:t>/</a:t>
            </a: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http://oboik.ru</a:t>
            </a:r>
            <a:r>
              <a:rPr lang="en-US" sz="1600" dirty="0" smtClean="0">
                <a:solidFill>
                  <a:schemeClr val="bg1"/>
                </a:solidFill>
              </a:rPr>
              <a:t>/</a:t>
            </a: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http://gde-fon.com/</a:t>
            </a: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297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 Непередаваемо красиво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6563" y="685800"/>
            <a:ext cx="8778875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28364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1104183"/>
            <a:ext cx="10788920" cy="3502324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6600" b="1" dirty="0" smtClean="0"/>
              <a:t>ОДЕВАЙСЯ   ПОТЕПЛЕЙ</a:t>
            </a:r>
            <a:br>
              <a:rPr lang="ru-RU" sz="6600" b="1" dirty="0" smtClean="0"/>
            </a:br>
            <a:r>
              <a:rPr lang="ru-RU" sz="6600" b="1" dirty="0" smtClean="0"/>
              <a:t>И  НА  УЛИЦУ  СКОРЕЙ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1712238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 В упряжке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200" y="685800"/>
            <a:ext cx="3656013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6139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В лесу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1514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На санках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200" y="685800"/>
            <a:ext cx="3657600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6513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Прямое пападание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3525" y="685800"/>
            <a:ext cx="6583363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4127380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125</TotalTime>
  <Words>62</Words>
  <Application>Microsoft Office PowerPoint</Application>
  <PresentationFormat>Широкоэкранный</PresentationFormat>
  <Paragraphs>12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9" baseType="lpstr">
      <vt:lpstr>Arial Black</vt:lpstr>
      <vt:lpstr>Century Gothic</vt:lpstr>
      <vt:lpstr>Wingdings 3</vt:lpstr>
      <vt:lpstr>Сектор</vt:lpstr>
      <vt:lpstr>Почему нам нравится зима</vt:lpstr>
      <vt:lpstr>Презентация PowerPoint</vt:lpstr>
      <vt:lpstr>Презентация PowerPoint</vt:lpstr>
      <vt:lpstr>Презентация PowerPoint</vt:lpstr>
      <vt:lpstr>ОДЕВАЙСЯ   ПОТЕПЛЕЙ И  НА  УЛИЦУ  СКОРЕЙ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ЧУДЕСА   ВОКРУГ   НАС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ИНТЕРЕСНО,  ЧТО  СЕЙЧАС  ДЕЛАЕТСЯ  В  ЛЕСУ…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 ЧЕМ  МОЖНО БЫЛО БЫ ПОЕХАТЬ В ЛЕС?</vt:lpstr>
      <vt:lpstr>Презентация PowerPoint</vt:lpstr>
      <vt:lpstr>источники:  http://basik.ru/photo_animals/ http://www.motto.net.ua/animals/ http://oboik.ru/ http://gde-fon.com/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Почему нам нравится зима</dc:title>
  <dc:creator>Анастасия Ваулина</dc:creator>
  <cp:lastModifiedBy>Анастасия</cp:lastModifiedBy>
  <cp:revision>21</cp:revision>
  <dcterms:created xsi:type="dcterms:W3CDTF">2014-12-08T21:18:22Z</dcterms:created>
  <dcterms:modified xsi:type="dcterms:W3CDTF">2015-02-18T08:21:23Z</dcterms:modified>
  <cp:contentStatus/>
</cp:coreProperties>
</file>