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985C-852A-490C-AB1D-4217C0C7B449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A4B2-B0FC-4D06-8837-6F8D8C2A6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belladia.typepad.com/.a/6a00d8341cc08553ef01310fb40d1c970c-800wi&amp;p=4&amp;text=%D0%BA%D0%B0%D1%80%D1%82%D0%B8%D0%BD%D0%BA%D0%B8%20%D0%B8%D0%B7%D0%B3%D0%BE%D1%82%D0%BE%D0%B2%D0%BB%D0%B5%D0%BD%D0%B8%D1%8F%20%D0%B4%D1%8B%D0%BC%D0%BA%D0%BE%D0%B2%D1%81%D0%BA%D0%BE%D0%B9%20%D0%B8%D0%B3%D1%80%D1%83%D1%88%D0%BA%D0%B8&amp;noreask=1&amp;pos=135&amp;lr=213&amp;rpt=simage&amp;nojs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yandsearch?source=wiz&amp;img_url=http://belladia.typepad.com/.a/6a00d8341cc08553ef01310fb40936970c-800wi&amp;p=4&amp;text=%D0%BA%D0%B0%D1%80%D1%82%D0%B8%D0%BD%D0%BA%D0%B8%20%D0%B8%D0%B7%D0%B3%D0%BE%D1%82%D0%BE%D0%B2%D0%BB%D0%B5%D0%BD%D0%B8%D1%8F%20%D0%B4%D1%8B%D0%BC%D0%BA%D0%BE%D0%B2%D1%81%D0%BA%D0%BE%D0%B9%20%D0%B8%D0%B3%D1%80%D1%83%D1%88%D0%BA%D0%B8&amp;noreask=1&amp;pos=136&amp;lr=213&amp;rpt=simage&amp;nojs=1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www.dymkovo.com/assets/images/articles/teh-1.jpg&amp;p=1&amp;text=%D0%BA%D0%B0%D1%80%D1%82%D0%B8%D0%BD%D0%BA%D0%B8%20%D0%B8%D0%B7%D0%B3%D0%BE%D1%82%D0%BE%D0%B2%D0%BB%D0%B5%D0%BD%D0%B8%D1%8F%20%D0%B4%D1%8B%D0%BC%D0%BA%D0%BE%D0%B2%D1%81%D0%BA%D0%BE%D0%B9%20%D0%B8%D0%B3%D1%80%D1%83%D1%88%D0%BA%D0%B8&amp;noreask=1&amp;pos=49&amp;lr=213&amp;rpt=simage&amp;nojs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mg_url=http://img-fotki.yandex.ru/get/4905/lyuboos.20/0_4c6c8_52663714_S&amp;iorient=&amp;ih=&amp;icolor=&amp;site=&amp;text=%D0%BA%D0%B0%D1%80%D1%82%D0%B8%D0%BD%D0%BA%D0%B8%20%D0%BE%D0%B1%D0%B6%D0%B8%D0%B3%20%D0%B4%D1%8B%D0%BC%D0%BA%D0%BE%D0%B2%D1%81%D0%BA%D0%BE%D0%B9%20%D0%B8%D0%B3%D1%80%D1%83%D1%88%D0%BA%D0%B8&amp;iw=&amp;wp=&amp;pos=22&amp;recent=&amp;type=&amp;isize=&amp;rpt=simage&amp;itype=&amp;nojs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mg_url=http://dymkatoy.ru/sc-pic/i0040.jpg&amp;iorient=&amp;ih=&amp;icolor=&amp;site=&amp;text=%D0%BA%D0%B0%D1%80%D1%82%D0%B8%D0%BD%D0%BA%D0%B8%20%D0%BE%D0%B1%D0%B6%D0%B8%D0%B3%20%D0%B4%D1%8B%D0%BC%D0%BA%D0%BE%D0%B2%D1%81%D0%BA%D0%BE%D0%B9%20%D0%B8%D0%B3%D1%80%D1%83%D1%88%D0%BA%D0%B8&amp;iw=&amp;wp=&amp;pos=0&amp;recent=&amp;type=&amp;isize=&amp;rpt=simage&amp;itype=&amp;nojs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714356"/>
            <a:ext cx="835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BatangChe" pitchFamily="49" charset="-127"/>
                <a:ea typeface="BatangChe" pitchFamily="49" charset="-127"/>
              </a:rPr>
              <a:t>   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ПРЕЗЕНТАЦИЯ</a:t>
            </a:r>
            <a:endParaRPr lang="en-US" sz="4000" b="1" dirty="0" smtClean="0">
              <a:solidFill>
                <a:srgbClr val="00B050"/>
              </a:solidFill>
              <a:latin typeface="BatangChe" pitchFamily="49" charset="-127"/>
              <a:ea typeface="BatangChe" pitchFamily="49" charset="-127"/>
            </a:endParaRP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«Дымковская игрушка»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</a:rPr>
              <a:t>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детей старшего дошкольного возраста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857760"/>
            <a:ext cx="6143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Подготовила:воспитатель</a:t>
            </a:r>
            <a:r>
              <a:rPr lang="ru-RU" sz="3200" b="1" dirty="0" smtClean="0"/>
              <a:t> ГБОУ гимназия 1551</a:t>
            </a:r>
          </a:p>
          <a:p>
            <a:r>
              <a:rPr lang="ru-RU" sz="3200" b="1" dirty="0" err="1" smtClean="0"/>
              <a:t>Кицан</a:t>
            </a:r>
            <a:r>
              <a:rPr lang="ru-RU" sz="3200" b="1" dirty="0" smtClean="0"/>
              <a:t> Анжела Ильинична</a:t>
            </a:r>
            <a:endParaRPr lang="ru-RU" sz="3200" b="1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285729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Игрушки расписывают простыми </a:t>
            </a:r>
            <a:r>
              <a:rPr lang="en-US" sz="3200" b="1" dirty="0" smtClean="0"/>
              <a:t> </a:t>
            </a:r>
            <a:r>
              <a:rPr lang="ru-RU" sz="3200" b="1" dirty="0" smtClean="0"/>
              <a:t>узорами.</a:t>
            </a:r>
            <a:r>
              <a:rPr lang="en-US" sz="3200" b="1" dirty="0" smtClean="0"/>
              <a:t> </a:t>
            </a:r>
            <a:r>
              <a:rPr lang="ru-RU" sz="3200" b="1" dirty="0" smtClean="0"/>
              <a:t>Это </a:t>
            </a:r>
            <a:r>
              <a:rPr lang="ru-RU" sz="3200" b="1" dirty="0" smtClean="0"/>
              <a:t>яркие пятна</a:t>
            </a:r>
            <a:r>
              <a:rPr lang="ru-RU" sz="3200" b="1" dirty="0" smtClean="0"/>
              <a:t>,</a:t>
            </a:r>
            <a:r>
              <a:rPr lang="en-US" sz="3200" b="1" dirty="0" smtClean="0"/>
              <a:t> </a:t>
            </a:r>
            <a:r>
              <a:rPr lang="ru-RU" sz="3200" b="1" dirty="0" smtClean="0"/>
              <a:t>круги</a:t>
            </a:r>
            <a:r>
              <a:rPr lang="ru-RU" sz="3200" b="1" dirty="0" smtClean="0"/>
              <a:t>, зигзаги</a:t>
            </a:r>
            <a:r>
              <a:rPr lang="ru-RU" sz="3200" b="1" dirty="0" smtClean="0"/>
              <a:t>,</a:t>
            </a:r>
            <a:r>
              <a:rPr lang="en-US" sz="3200" b="1" dirty="0" smtClean="0"/>
              <a:t> </a:t>
            </a:r>
            <a:r>
              <a:rPr lang="ru-RU" sz="3200" b="1" dirty="0" err="1" smtClean="0"/>
              <a:t>полосы,клетка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pic>
        <p:nvPicPr>
          <p:cNvPr id="6" name="Рисунок 5" descr="http://kidsmoy.su/kartinki/uzor/z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8001056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Рисунок 6" descr="http://kidsmoy.su/kartinki/uzor/z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256"/>
            <a:ext cx="8001056" cy="22145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1" y="285728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А игрушки выходят – просто загляденье! </a:t>
            </a:r>
            <a:endParaRPr lang="ru-RU" sz="3600" b="1" dirty="0"/>
          </a:p>
        </p:txBody>
      </p:sp>
      <p:pic>
        <p:nvPicPr>
          <p:cNvPr id="6" name="Рисунок 5" descr="http://im8-tub-ru.yandex.net/i?id=314563972-0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7786742" cy="4929222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357167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Дымковский индюк хорош! Лучше в мире не найдешь! Красный, синий, золотой – Вот какой весь расписной!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http://im7-tub-ru.yandex.net/i?id=560966136-16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643182"/>
            <a:ext cx="3857652" cy="3500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" name="Рисунок 11" descr="http://im8-tub-ru.yandex.net/i?id=529582436-3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428868"/>
            <a:ext cx="3571900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9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Конь домчит до карусели. На коня вскочил Емеля. Улыбнулся, засвистал, Засвистал и поскакал! </a:t>
            </a:r>
            <a:endParaRPr lang="ru-RU" sz="3200" b="1" dirty="0"/>
          </a:p>
        </p:txBody>
      </p:sp>
      <p:pic>
        <p:nvPicPr>
          <p:cNvPr id="6" name="Рисунок 5" descr="http://4put.ru/pictures/max/175/5397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3214710" cy="3643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Рисунок 6" descr="http://4put.ru/pictures/max/175/540011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571744"/>
            <a:ext cx="2500330" cy="35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572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mtClean="0"/>
              <a:t>Расписной </a:t>
            </a:r>
            <a:r>
              <a:rPr lang="ru-RU" sz="3600" b="1" smtClean="0"/>
              <a:t>рогатый </a:t>
            </a:r>
            <a:r>
              <a:rPr lang="ru-RU" sz="3600" b="1" dirty="0" smtClean="0"/>
              <a:t>козлик…</a:t>
            </a:r>
            <a:endParaRPr lang="ru-RU" sz="3600" b="1" dirty="0"/>
          </a:p>
        </p:txBody>
      </p:sp>
      <p:pic>
        <p:nvPicPr>
          <p:cNvPr id="7" name="Рисунок 6" descr="http://4put.ru/pictures/max/175/54001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428736"/>
            <a:ext cx="3357586" cy="442915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8" name="Рисунок 7" descr="Дымковская игрушка, вятская игрушка, кировская игрушка — один из русских народных глиняных художественных промыслов. Возник в заречной слободе Дымково близ г. Вятка (ныне на территории г. Кирова)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428736"/>
            <a:ext cx="3714776" cy="450059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87543272-22-72&amp;n=21"/>
          <p:cNvPicPr/>
          <p:nvPr/>
        </p:nvPicPr>
        <p:blipFill>
          <a:blip r:embed="rId3"/>
          <a:srcRect l="10227" t="3124" r="9091"/>
          <a:stretch>
            <a:fillRect/>
          </a:stretch>
        </p:blipFill>
        <p:spPr bwMode="auto">
          <a:xfrm>
            <a:off x="2143108" y="2143116"/>
            <a:ext cx="5072098" cy="44291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285720" y="35716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По двору петух шагает. Курочек он   охраняет. </a:t>
            </a:r>
            <a:endParaRPr lang="ru-RU" sz="3600" b="1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4857761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Дымковская барышня Ходит не спеша. Ею все любуются – Ах, как хороша! </a:t>
            </a:r>
            <a:endParaRPr lang="ru-RU" sz="3600" b="1" dirty="0"/>
          </a:p>
        </p:txBody>
      </p:sp>
      <p:pic>
        <p:nvPicPr>
          <p:cNvPr id="8" name="Рисунок 7" descr="Дымковская игрушка, вятская игрушка, кировская игрушка — один из русских народных глиняных художественных промыслов. Возник в заречной слободе Дымково близ г. Вятка (ныне на территории г. Кирова)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85728"/>
            <a:ext cx="2357454" cy="36927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9" name="Рисунок 8" descr="&amp;Mcy;&amp;ucy;&amp;zcy;&amp;iecy;&amp;jcy; &amp;dcy;&amp;ycy;&amp;mcy;&amp;kcy;&amp;ocy;&amp;vcy;&amp;scy;&amp;kcy;&amp;ocy;&amp;jcy; &amp;icy;&amp;gcy;&amp;rcy;&amp;ucy;&amp;shcy;&amp;kcy;&amp;icy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214554"/>
            <a:ext cx="2928957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" name="Рисунок 9" descr="&amp;Mcy;&amp;ucy;&amp;zcy;&amp;iecy;&amp;jcy; &amp;dcy;&amp;ycy;&amp;mcy;&amp;kcy;&amp;ocy;&amp;vcy;&amp;scy;&amp;kcy;&amp;ocy;&amp;jcy; &amp;icy;&amp;gcy;&amp;rcy;&amp;ucy;&amp;shcy;&amp;kcy;&amp;icy;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071678"/>
            <a:ext cx="2714644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Вот какие яркие, весёлые, нарядные игрушки делают дымковские мастера! </a:t>
            </a:r>
            <a:endParaRPr lang="ru-RU" sz="3600" b="1" dirty="0"/>
          </a:p>
        </p:txBody>
      </p:sp>
      <p:pic>
        <p:nvPicPr>
          <p:cNvPr id="6" name="Рисунок 5" descr="http://im6-tub-ru.yandex.net/i?id=84866164-3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857364"/>
            <a:ext cx="4643470" cy="4643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000240"/>
            <a:ext cx="8501122" cy="1107996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428605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 берегу реки Вятки стоит село - Дымковская слобода.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Дымковская слободка сегодня."/>
          <p:cNvPicPr/>
          <p:nvPr/>
        </p:nvPicPr>
        <p:blipFill>
          <a:blip r:embed="rId3"/>
          <a:srcRect r="1613" b="11207"/>
          <a:stretch>
            <a:fillRect/>
          </a:stretch>
        </p:blipFill>
        <p:spPr bwMode="auto">
          <a:xfrm>
            <a:off x="1071539" y="2071678"/>
            <a:ext cx="7143800" cy="3857652"/>
          </a:xfrm>
          <a:prstGeom prst="rect">
            <a:avLst/>
          </a:prstGeom>
          <a:ln w="1270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Здесь в далекую старину и зародились дымковские игрушки.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http://im6-tub-ru.yandex.net/i?id=11635820-3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14488"/>
            <a:ext cx="6715171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C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285720" y="578645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Игрушки лепили из глины.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9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Берёт мастер кусок глины и начинает лепить из неё фигурку. 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829656"/>
            <a:ext cx="8715436" cy="67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А глина мягкая! Мягче, чем пластилин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7" name="Рисунок 6" descr="http://im0-tub-ru.yandex.net/i?id=315822437-38-72&amp;n=21">
            <a:hlinkClick r:id="rId3" tgtFrame="_blank"/>
          </p:cNvPr>
          <p:cNvPicPr/>
          <p:nvPr/>
        </p:nvPicPr>
        <p:blipFill>
          <a:blip r:embed="rId4"/>
          <a:srcRect t="3571"/>
          <a:stretch>
            <a:fillRect/>
          </a:stretch>
        </p:blipFill>
        <p:spPr bwMode="auto">
          <a:xfrm>
            <a:off x="357158" y="1857364"/>
            <a:ext cx="3929090" cy="3857652"/>
          </a:xfrm>
          <a:prstGeom prst="rect">
            <a:avLst/>
          </a:prstGeom>
          <a:ln w="190500" cap="sq">
            <a:solidFill>
              <a:schemeClr val="accent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http://im6-tub-ru.yandex.net/i?id=318472759-40-72&amp;n=21">
            <a:hlinkClick r:id="rId5" tgtFrame="_blank"/>
          </p:cNvPr>
          <p:cNvPicPr/>
          <p:nvPr/>
        </p:nvPicPr>
        <p:blipFill>
          <a:blip r:embed="rId6"/>
          <a:srcRect t="5172"/>
          <a:stretch>
            <a:fillRect/>
          </a:stretch>
        </p:blipFill>
        <p:spPr bwMode="auto">
          <a:xfrm>
            <a:off x="4929190" y="1857364"/>
            <a:ext cx="3857652" cy="3929090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     </a:t>
            </a:r>
            <a:r>
              <a:rPr lang="ru-RU" sz="3600" b="1" dirty="0" smtClean="0">
                <a:solidFill>
                  <a:srgbClr val="0070C0"/>
                </a:solidFill>
              </a:rPr>
              <a:t>Готовую игрушку в печи обжигали.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143513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Сейчас  в мастерских специальные печи обжига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http://im0-tub-ru.yandex.net/i?id=413173242-17-72&amp;n=21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500174"/>
            <a:ext cx="6500858" cy="3571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C00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9" y="214290"/>
            <a:ext cx="84296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А раньше игрушки закаляли в русских печах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http://im4-tub-ru.yandex.net/i?id=473061717-35-72&amp;n=21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643050"/>
            <a:ext cx="6286544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57158" y="550649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Топили печи жаркими березовыми дровами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Из печи игрушки выходят крепкие,</a:t>
            </a:r>
          </a:p>
          <a:p>
            <a:r>
              <a:rPr lang="ru-RU" sz="3600" b="1" dirty="0" smtClean="0"/>
              <a:t>закаленные, звонкие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http://im0-tub-ru.yandex.net/i?id=12009812-67-72&amp;n=21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928802"/>
            <a:ext cx="6643734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Остынет игрушка после печи и мастер погружает ее в мелко молотый мел, а потом в молоко.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1" y="5829657"/>
            <a:ext cx="8572560" cy="671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Высохшая игрушка становится белой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7" name="Рисунок 6" descr="&amp;Scy;&amp;vcy;&amp;icy;&amp;scy;&amp;tcy;&amp;ucy;&amp;lcy;&amp;softcy;&amp;kcy;&amp;acy; &amp;Bcy;&amp;acy;&amp;rcy;&amp;acy;&amp;shcy;&amp;iecy;&amp;kcy; (&amp;bcy;&amp;iecy;&amp;lcy;&amp;ycy;&amp;jcy;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2286016" cy="3214710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Рисунок 7" descr="&amp;Bcy;&amp;acy;&amp;rcy;&amp;ycy;&amp;ncy;&amp;yacy; &amp;scy; &amp;vcy;&amp;iecy;&amp;dcy;&amp;rcy;&amp;acy;&amp;mcy;&amp;icy; (&amp;bcy;&amp;iecy;&amp;lcy;&amp;acy;&amp;yacy;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857364"/>
            <a:ext cx="2286016" cy="3500462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Рисунок 8" descr="http://im6-tub-ru.yandex.net/i?id=447725036-13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643182"/>
            <a:ext cx="2928958" cy="3143272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нжелла\Desktop\Новая папка (2)\овощи\рамка_files\0_86a8b_52ee56e_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00042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 тут-то наступает пора расписывать ее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http://im0-tub-ru.yandex.net/i?id=482160716-3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2714644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214282" y="4714883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Краски мастер берет </a:t>
            </a:r>
            <a:r>
              <a:rPr lang="ru-RU" sz="3200" b="1" dirty="0" err="1" smtClean="0"/>
              <a:t>яркие-яркие:красные</a:t>
            </a:r>
            <a:r>
              <a:rPr lang="ru-RU" sz="3200" b="1" dirty="0" smtClean="0"/>
              <a:t>,</a:t>
            </a:r>
          </a:p>
          <a:p>
            <a:r>
              <a:rPr lang="ru-RU" sz="3200" b="1" dirty="0" smtClean="0"/>
              <a:t>малиновые, </a:t>
            </a:r>
            <a:r>
              <a:rPr lang="ru-RU" sz="3200" b="1" dirty="0" err="1" smtClean="0"/>
              <a:t>зеленые,желтые.Весело</a:t>
            </a:r>
            <a:r>
              <a:rPr lang="ru-RU" sz="3200" b="1" dirty="0" smtClean="0"/>
              <a:t> и пестро от такого хоровода красок!</a:t>
            </a:r>
            <a:endParaRPr lang="ru-RU" sz="3200" b="1" dirty="0"/>
          </a:p>
        </p:txBody>
      </p:sp>
      <p:pic>
        <p:nvPicPr>
          <p:cNvPr id="8" name="Рисунок 7" descr="http://im3-tub-ru.yandex.net/i?id=103483149-68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500174"/>
            <a:ext cx="4429155" cy="32147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246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Анжелла</cp:lastModifiedBy>
  <cp:revision>39</cp:revision>
  <dcterms:created xsi:type="dcterms:W3CDTF">2013-05-22T13:08:10Z</dcterms:created>
  <dcterms:modified xsi:type="dcterms:W3CDTF">2013-05-26T10:42:23Z</dcterms:modified>
</cp:coreProperties>
</file>