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8" r:id="rId3"/>
    <p:sldId id="259" r:id="rId4"/>
    <p:sldId id="261" r:id="rId5"/>
    <p:sldId id="267" r:id="rId6"/>
    <p:sldId id="260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C583-630A-4066-A6DF-1B39BEBF7884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0804-224F-4DB1-B8C7-738D5F0BC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C583-630A-4066-A6DF-1B39BEBF7884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0804-224F-4DB1-B8C7-738D5F0BC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C583-630A-4066-A6DF-1B39BEBF7884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0804-224F-4DB1-B8C7-738D5F0BC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C583-630A-4066-A6DF-1B39BEBF7884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0804-224F-4DB1-B8C7-738D5F0BC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C583-630A-4066-A6DF-1B39BEBF7884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0804-224F-4DB1-B8C7-738D5F0BC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C583-630A-4066-A6DF-1B39BEBF7884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0804-224F-4DB1-B8C7-738D5F0BC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C583-630A-4066-A6DF-1B39BEBF7884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0804-224F-4DB1-B8C7-738D5F0BC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C583-630A-4066-A6DF-1B39BEBF7884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0804-224F-4DB1-B8C7-738D5F0BC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C583-630A-4066-A6DF-1B39BEBF7884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0804-224F-4DB1-B8C7-738D5F0BC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C583-630A-4066-A6DF-1B39BEBF7884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0804-224F-4DB1-B8C7-738D5F0BC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C583-630A-4066-A6DF-1B39BEBF7884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0804-224F-4DB1-B8C7-738D5F0BC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4C583-630A-4066-A6DF-1B39BEBF7884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10804-224F-4DB1-B8C7-738D5F0BC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9000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2" Type="http://schemas.openxmlformats.org/officeDocument/2006/relationships/hyperlink" Target="http://www.google.ru/imgres?q=%D1%84%D0%BE%D1%82%D0%BE+%D1%81%D0%B0%D0%BC%D0%BE%D0%B2%D0%B0%D1%80%D1%8B+%D0%B3%D0%B6%D0%B5%D0%BB%D1%8C&amp;start=102&amp;newwindow=1&amp;sa=X&amp;hl=ru&amp;rlz=1T4GGLL_ruRU382RU424&amp;biw=1008&amp;bih=548&amp;tbm=isch&amp;tbnid=wj-3Fxo8hEfqUM:&amp;imgrefurl=http://www.samowar.ru/index.php?productID=14982&amp;docid=6WACBKEyBxJMRM&amp;imgurl=http://www.samowar.ru/products_pictures/00000014982_1_C.jpg&amp;w=250&amp;h=250&amp;ei=V8KgUaPbLen14QSnhID4Ag&amp;zoom=1&amp;iact=hc&amp;vpx=327&amp;vpy=212&amp;dur=120&amp;hovh=200&amp;hovw=200&amp;tx=121&amp;ty=196&amp;page=5&amp;tbnh=143&amp;tbnw=143&amp;ndsp=27&amp;ved=1t:429,r:5,s:100,i:1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u/imgres?q=%D1%84%D0%BE%D1%82%D0%BE+%D1%81%D0%B0%D0%BC%D0%BE%D0%B2%D0%B0%D1%80%D1%8B+%D0%B3%D0%B6%D0%B5%D0%BB%D1%8C&amp;start=102&amp;newwindow=1&amp;sa=X&amp;hl=ru&amp;rlz=1T4GGLL_ruRU382RU424&amp;biw=1008&amp;bih=548&amp;tbm=isch&amp;tbnid=11wmv4oqYnsYsM:&amp;imgrefurl=http://www.samowar.ru/index.php?categoryID=3137&amp;docid=u6Hzzt5Sn4UIuM&amp;itg=1&amp;imgurl=http://www.samowar.ru/products_pictures/00000003143_2_M.jpg&amp;w=130&amp;h=130&amp;ei=V8KgUaPbLen14QSnhID4Ag&amp;zoom=1&amp;iact=hc&amp;vpx=95&amp;vpy=309&amp;dur=138&amp;hovh=104&amp;hovw=104&amp;tx=99&amp;ty=95&amp;page=5&amp;tbnh=104&amp;tbnw=104&amp;ndsp=27&amp;ved=1t:429,r:3,s:100,i:13" TargetMode="External"/><Relationship Id="rId5" Type="http://schemas.openxmlformats.org/officeDocument/2006/relationships/image" Target="../media/image18.jpeg"/><Relationship Id="rId4" Type="http://schemas.openxmlformats.org/officeDocument/2006/relationships/hyperlink" Target="http://www.google.ru/imgres?q=%D1%84%D0%BE%D1%82%D0%BE+%D1%81%D0%B0%D0%BC%D0%BE%D0%B2%D0%B0%D1%80%D1%8B+%D0%B3%D0%B6%D0%B5%D0%BB%D1%8C&amp;start=102&amp;newwindow=1&amp;sa=X&amp;hl=ru&amp;rlz=1T4GGLL_ruRU382RU424&amp;biw=1008&amp;bih=548&amp;tbm=isch&amp;tbnid=W8ZwDhRgD1Mx-M:&amp;imgrefurl=http://www.samowar.ru/index.php?categoryID=3137&amp;docid=u6Hzzt5Sn4UIuM&amp;itg=1&amp;imgurl=http://www.samowar.ru/products_pictures/00000010835_1_M.jpg&amp;w=130&amp;h=130&amp;ei=V8KgUaPbLen14QSnhID4Ag&amp;zoom=1&amp;iact=hc&amp;vpx=211&amp;vpy=308&amp;dur=152&amp;hovh=104&amp;hovw=104&amp;tx=90&amp;ty=110&amp;page=5&amp;tbnh=104&amp;tbnw=104&amp;ndsp=27&amp;ved=1t:429,r:4,s:100,i:16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ww.google.ru/imgres?q=%D1%84%D0%BE%D1%82%D0%BE+%D1%87%D0%B0%D1%81%D1%8B+%D0%B3%D0%B6%D0%B5%D0%BB%D1%8C&amp;start=271&amp;newwindow=1&amp;sa=X&amp;hl=ru&amp;rlz=1T4GGLL_ruRU382RU424&amp;biw=1008&amp;bih=548&amp;tbm=isch&amp;tbnid=s2X7ycUjolku1M:&amp;imgrefurl=http://www.gtsp.ru/&amp;docid=2P6osh8a2uq0vM&amp;imgurl=http://www.gtsp.ru/index/Dishes%20Gzhel.jpg&amp;w=450&amp;h=310&amp;ei=a8agUY2aKseJ4AS2jICQCw&amp;zoom=1&amp;iact=rc&amp;dur=410&amp;page=12&amp;tbnh=132&amp;tbnw=192&amp;ndsp=25&amp;ved=1t:429,r:95,s:200,i:289&amp;tx=120&amp;ty=9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ru/imgres?q=%D1%84%D0%BE%D1%82%D0%BE+%D0%B4%D0%B5%D1%80%D0%B5%D0%B2%D0%BD%D0%B8&amp;start=214&amp;newwindow=1&amp;sa=X&amp;hl=ru&amp;rlz=1T4GGLL_ruRU382RU424&amp;biw=1008&amp;bih=548&amp;tbm=isch&amp;tbnid=eA9kC8kPny5LJM:&amp;imgrefurl=http://relax.ru/post/20365/&amp;docid=xJ2iFEr_s7WewM&amp;imgurl=http://fs201.jpe.ru/edd5/1723733_fdf68acb.jpg&amp;w=640&amp;h=436&amp;ei=vp-gUYatOtTz4QS2w4C4Cw&amp;zoom=1&amp;iact=hc&amp;vpx=115&amp;vpy=129&amp;dur=162&amp;hovh=185&amp;hovw=272&amp;tx=151&amp;ty=117&amp;page=12&amp;tbnh=142&amp;tbnw=198&amp;ndsp=19&amp;ved=1t:429,r:25,s:200,i:79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q=%D1%84%D0%BE%D1%82%D0%BE+%D1%87%D0%B0%D1%88%D0%BA%D0%B8+%D0%B3%D0%B6%D0%B5%D0%BB%D1%8C&amp;start=101&amp;newwindow=1&amp;sa=X&amp;hl=ru&amp;rlz=1T4GGLL_ruRU382RU424&amp;biw=1008&amp;bih=548&amp;tbm=isch&amp;tbnid=7tqM_9te0rVqzM:&amp;imgrefurl=http://tula-master.ru/index.php?categoryID=3258&amp;sort=Price&amp;direction=DESC&amp;docid=p5_WgwZ3JL5S1M&amp;itg=1&amp;imgurl=http://tula-master.ru/products_pictures/IMG_9432_M.jpg&amp;w=130&amp;h=130&amp;ei=07agUb-HHc7n4QSZnIC4Bg&amp;zoom=1&amp;iact=hc&amp;vpx=443&amp;vpy=309&amp;dur=390&amp;hovh=104&amp;hovw=104&amp;tx=81&amp;ty=111&amp;page=6&amp;tbnh=104&amp;tbnw=104&amp;ndsp=25&amp;ved=1t:429,r:22,s:100,i:70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www.google.ru/imgres?q=%D1%84%D0%BE%D1%82%D0%BE+%D1%87%D0%B0%D1%88%D0%BA%D0%B8+%D0%B3%D0%B6%D0%B5%D0%BB%D1%8C&amp;start=101&amp;newwindow=1&amp;sa=X&amp;hl=ru&amp;rlz=1T4GGLL_ruRU382RU424&amp;biw=1008&amp;bih=548&amp;tbm=isch&amp;tbnid=WZoSXdRc5jR4rM:&amp;imgrefurl=http://tula-master.ru/index.php?categoryID=3258&amp;sort=Price&amp;direction=DESC&amp;docid=p5_WgwZ3JL5S1M&amp;itg=1&amp;imgurl=http://tula-master.ru/products_pictures/IMG_9396_M.jpg&amp;w=130&amp;h=130&amp;ei=07agUb-HHc7n4QSZnIC4Bg&amp;zoom=1&amp;iact=hc&amp;vpx=559&amp;vpy=309&amp;dur=1931&amp;hovh=104&amp;hovw=104&amp;tx=88&amp;ty=52&amp;page=6&amp;tbnh=104&amp;tbnw=104&amp;ndsp=25&amp;ved=1t:429,r:23,s:100,i:73" TargetMode="Externa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www.google.ru/imgres?q=%D1%84%D0%BE%D1%82%D0%BE+%D1%87%D0%B0%D0%B9%D0%BD%D0%B8%D0%BA+%D0%B3%D0%B6%D0%B5%D0%BB%D1%8C&amp;newwindow=1&amp;sa=X&amp;hl=ru&amp;rlz=1T4GGLL_ruRU382RU424&amp;biw=1008&amp;bih=548&amp;tbm=isch&amp;tbnid=1uWyxETX5lLHpM:&amp;imgrefurl=http://www.domposuda.ru/gzel/chainik%201.html&amp;docid=1R-ogHs8okml6M&amp;imgurl=http://www.domposuda.ru/images/gzel/P3221475.jpg&amp;w=500&amp;h=500&amp;ei=07igUfqnMsPi4QSVnID4DQ&amp;zoom=1&amp;iact=hc&amp;vpx=158&amp;vpy=188&amp;dur=208&amp;hovh=225&amp;hovw=225&amp;tx=153&amp;ty=227&amp;page=2&amp;tbnh=145&amp;tbnw=140&amp;start=18&amp;ndsp=24&amp;ved=1t:429,r:25,s:0,i:16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u/imgres?q=%D1%84%D0%BE%D1%82%D0%BE+%D1%87%D0%B0%D0%B9%D0%BD%D0%B8%D0%BA+%D0%B3%D0%B6%D0%B5%D0%BB%D1%8C&amp;newwindow=1&amp;sa=X&amp;hl=ru&amp;rlz=1T4GGLL_ruRU382RU424&amp;biw=1008&amp;bih=548&amp;tbm=isch&amp;tbnid=oR_KrLPHjYRU8M:&amp;imgrefurl=http://www.domposuda.ru/gzel/chainik%202.html&amp;docid=j0ctQ-ezZ4IjNM&amp;imgurl=http://www.domposuda.ru/images/gzel/P3221472.jpg&amp;w=500&amp;h=385&amp;ei=07igUfqnMsPi4QSVnID4DQ&amp;zoom=1&amp;iact=hc&amp;vpx=396&amp;vpy=216&amp;dur=5144&amp;hovh=197&amp;hovw=256&amp;tx=135&amp;ty=139&amp;page=1&amp;tbnh=137&amp;tbnw=169&amp;start=0&amp;ndsp=18&amp;ved=1t:429,r:15,s:0,i:126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www.google.ru/imgres?q=%D1%84%D0%BE%D1%82%D0%BE+%D1%87%D0%B0%D0%B9%D0%BD%D0%B8%D0%BA+%D0%B3%D0%B6%D0%B5%D0%BB%D1%8C&amp;newwindow=1&amp;sa=X&amp;hl=ru&amp;rlz=1T4GGLL_ruRU382RU424&amp;biw=1008&amp;bih=548&amp;tbm=isch&amp;tbnid=_wFitGsjFQrinM:&amp;imgrefurl=http://www.domposuda.ru/gzel/chainik%204.html&amp;docid=fJswMnawl_ms4M&amp;imgurl=http://www.domposuda.ru/images/gzel/P3221550.jpg&amp;w=500&amp;h=457&amp;ei=07igUfqnMsPi4QSVnID4DQ&amp;zoom=1&amp;iact=hc&amp;vpx=288&amp;vpy=2&amp;dur=3194&amp;hovh=215&amp;hovw=235&amp;tx=111&amp;ty=146&amp;page=1&amp;tbnh=145&amp;tbnw=160&amp;start=0&amp;ndsp=18&amp;ved=1t:429,r:2,s:0,i:87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fotki.yandex.ru/users/dubinushka2012/view/489114/?page=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q=%D1%84%D0%BE%D1%82%D0%BE+%D1%84%D0%B8%D0%B3%D1%83%D1%80%D0%BA%D0%B8+%D0%B3%D0%B6%D0%B5%D0%BB%D1%8C&amp;start=90&amp;newwindow=1&amp;sa=X&amp;hl=ru&amp;rlz=1T4GGLL_ruRU382RU424&amp;biw=1008&amp;bih=548&amp;tbm=isch&amp;tbnid=43vJybqAwHtRSM:&amp;imgrefurl=http://www.art-east.ru/narodnye_promysly/gzhel/?from=24&amp;&amp;docid=MAv_FCG6gAhvrM&amp;imgurl=http://www.art-east.ru/zadmin_data/goods.image/1969599.jpg&amp;w=200&amp;h=220&amp;ei=g72gUd6TIuL-4QTiwIHQAQ&amp;zoom=1&amp;iact=hc&amp;vpx=242&amp;vpy=111&amp;dur=479&amp;hovh=176&amp;hovw=160&amp;tx=99&amp;ty=135&amp;page=5&amp;tbnh=152&amp;tbnw=121&amp;ndsp=25&amp;ved=1t:429,r:10,s:100,i:34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hyperlink" Target="http://www.google.ru/imgres?q=%D1%84%D0%BE%D1%82%D0%BE+%D1%84%D0%B8%D0%B3%D1%83%D1%80%D0%BA%D0%B8+%D0%B3%D0%B6%D0%B5%D0%BB%D1%8C&amp;start=90&amp;newwindow=1&amp;sa=X&amp;hl=ru&amp;rlz=1T4GGLL_ruRU382RU424&amp;biw=1008&amp;bih=548&amp;tbm=isch&amp;tbnid=NtYn0kfoa2U8iM:&amp;imgrefurl=http://www.art-east.ru/narodnye_promysly/gzhel/?from=72&amp;&amp;docid=Qfzbx5scWOhYzM&amp;imgurl=http://www.art-east.ru/zadmin_data/goods.image/1969908.jpg&amp;w=200&amp;h=220&amp;ei=g72gUd6TIuL-4QTiwIHQAQ&amp;zoom=1&amp;iact=hc&amp;vpx=105&amp;vpy=111&amp;dur=304&amp;hovh=176&amp;hovw=160&amp;tx=98&amp;ty=114&amp;page=5&amp;tbnh=152&amp;tbnw=130&amp;ndsp=25&amp;ved=1t:429,r:9,s:100,i:31" TargetMode="Externa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071678"/>
            <a:ext cx="6929486" cy="153888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66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</a:t>
            </a:r>
            <a:r>
              <a:rPr lang="ru-RU" sz="6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«Гжель»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</a:t>
            </a:r>
            <a:r>
              <a:rPr lang="ru-RU" sz="28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для детей старшего возраста</a:t>
            </a:r>
            <a:endParaRPr lang="ru-RU" sz="2800" b="1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4786322"/>
            <a:ext cx="67151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Подготовил: воспитатель гимназии 1551</a:t>
            </a:r>
          </a:p>
          <a:p>
            <a:r>
              <a:rPr lang="ru-RU" sz="2800" b="1" dirty="0" err="1" smtClean="0"/>
              <a:t>Кицан</a:t>
            </a:r>
            <a:r>
              <a:rPr lang="ru-RU" sz="2800" b="1" dirty="0" smtClean="0"/>
              <a:t> Анжела Ильинична</a:t>
            </a:r>
            <a:endParaRPr lang="ru-RU" sz="2800" b="1" dirty="0"/>
          </a:p>
        </p:txBody>
      </p:sp>
      <p:sp>
        <p:nvSpPr>
          <p:cNvPr id="1026" name="WordArt 2"/>
          <p:cNvSpPr>
            <a:spLocks noGrp="1" noChangeArrowheads="1" noChangeShapeType="1" noTextEdit="1"/>
          </p:cNvSpPr>
          <p:nvPr>
            <p:ph idx="1"/>
          </p:nvPr>
        </p:nvSpPr>
        <p:spPr bwMode="auto">
          <a:xfrm>
            <a:off x="214313" y="1000108"/>
            <a:ext cx="8429653" cy="107157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  <a:normAutofit/>
          </a:bodyPr>
          <a:lstStyle/>
          <a:p>
            <a:pPr algn="ctr" rtl="0">
              <a:buNone/>
            </a:pPr>
            <a:r>
              <a:rPr lang="en-US" sz="3600" kern="10" spc="0" dirty="0" smtClean="0">
                <a:ln w="12700" algn="ctr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  </a:t>
            </a:r>
            <a:r>
              <a:rPr lang="ru-RU" sz="3600" kern="10" spc="0" dirty="0" smtClean="0">
                <a:ln w="12700" algn="ctr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ПРЕЗЕНТАЦИЯ</a:t>
            </a:r>
            <a:endParaRPr lang="ru-RU" sz="3600" kern="10" spc="0" dirty="0">
              <a:ln w="12700" algn="ctr">
                <a:solidFill>
                  <a:srgbClr val="B2B2B2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ransition spd="slow" advClick="0" advTm="9000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Всем на удивление замысловатые </a:t>
            </a:r>
            <a:br>
              <a:rPr lang="ru-RU" dirty="0" smtClean="0"/>
            </a:br>
            <a:r>
              <a:rPr lang="ru-RU" dirty="0" smtClean="0"/>
              <a:t>самовары.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286388"/>
            <a:ext cx="8229600" cy="1143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На одной нарисована роза, а по другой важно разгуливает сказочная синяя птица.</a:t>
            </a:r>
            <a:endParaRPr lang="ru-RU" dirty="0"/>
          </a:p>
        </p:txBody>
      </p:sp>
      <p:pic>
        <p:nvPicPr>
          <p:cNvPr id="4" name="rg_hi" descr="http://t3.gstatic.com/images?q=tbn:ANd9GcSdPVb_48P3mWaK2yRl0SuEpNQe1ub68bADllYG9ukvVBK7bI1T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071678"/>
            <a:ext cx="2714644" cy="314327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5" name="rg_hi" descr="http://t0.gstatic.com/images?q=tbn:ANd9GcTmGmeOSP119S3AbuxxVOByeDH94l5AvcE-mxJEfz8U0d20mZh7EQ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1714488"/>
            <a:ext cx="2419360" cy="26432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6" name="rg_hi" descr="http://t2.gstatic.com/images?q=tbn:ANd9GcQieLrwODBeRlr1b3FtfZo5RFEMvCfFZJkuE-a20E8Ii1j2UEk7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1714488"/>
            <a:ext cx="2357454" cy="27860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ransition spd="slow" advClick="0" advTm="9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Делают в Гжели и часы. Расписаны они снизу доверху цветами.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857760"/>
            <a:ext cx="8229600" cy="126840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На самую макушку петушок </a:t>
            </a:r>
            <a:r>
              <a:rPr lang="ru-RU" err="1" smtClean="0"/>
              <a:t>забрался</a:t>
            </a:r>
            <a:r>
              <a:rPr lang="ru-RU" smtClean="0"/>
              <a:t>. Так </a:t>
            </a:r>
            <a:r>
              <a:rPr lang="ru-RU" dirty="0" smtClean="0"/>
              <a:t>и</a:t>
            </a:r>
          </a:p>
          <a:p>
            <a:pPr>
              <a:buNone/>
            </a:pPr>
            <a:r>
              <a:rPr lang="ru-RU" dirty="0" smtClean="0"/>
              <a:t>   кажется, сейчас прокукарекает: «Спать пора!»</a:t>
            </a:r>
            <a:endParaRPr lang="ru-RU" dirty="0"/>
          </a:p>
        </p:txBody>
      </p:sp>
      <p:pic>
        <p:nvPicPr>
          <p:cNvPr id="4" name="Рисунок 3" descr="&amp;CHcy;&amp;acy;&amp;scy;&amp;ycy; &amp;Gcy;&amp;zhcy;&amp;iecy;&amp;lcy;&amp;softcy; &amp;Pcy;&amp;iecy;&amp;tcy;&amp;ucy;&amp;shcy;&amp;ocy;&amp;kcy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714488"/>
            <a:ext cx="3214709" cy="328614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ransition spd="slow" advClick="0" advTm="9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Полюбились изделия гжельских </a:t>
            </a:r>
            <a:r>
              <a:rPr lang="en-US" dirty="0" smtClean="0"/>
              <a:t>     </a:t>
            </a:r>
            <a:r>
              <a:rPr lang="ru-RU" dirty="0" smtClean="0"/>
              <a:t>мастеров не только у нас в стране, но и далеко за ее пределами.</a:t>
            </a:r>
            <a:endParaRPr lang="ru-RU" dirty="0"/>
          </a:p>
        </p:txBody>
      </p:sp>
      <p:pic>
        <p:nvPicPr>
          <p:cNvPr id="4" name="Содержимое 3" descr="http://t3.gstatic.com/images?q=tbn:ANd9GcRYwUXTeD1eFqcWDuQJvY3v5YlZVGTDBkfq5u1oUTKd-kbNSUKo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500306"/>
            <a:ext cx="5500726" cy="36433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ransition spd="slow" advClick="0" advTm="9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7563"/>
            <a:ext cx="8229600" cy="271464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" name="Рисунок 3" descr="гжель жостово хохлома в векторе"/>
          <p:cNvPicPr/>
          <p:nvPr/>
        </p:nvPicPr>
        <p:blipFill>
          <a:blip r:embed="rId2"/>
          <a:srcRect l="30871" t="86898" r="3504" b="546"/>
          <a:stretch>
            <a:fillRect/>
          </a:stretch>
        </p:blipFill>
        <p:spPr bwMode="auto">
          <a:xfrm>
            <a:off x="4857752" y="6072206"/>
            <a:ext cx="4286248" cy="785794"/>
          </a:xfrm>
          <a:prstGeom prst="rect">
            <a:avLst/>
          </a:prstGeom>
          <a:ln>
            <a:headEnd/>
            <a:tailEnd/>
          </a:ln>
        </p:spPr>
      </p:pic>
      <p:pic>
        <p:nvPicPr>
          <p:cNvPr id="7" name="Рисунок 6" descr="гжель жостово хохлома в векторе"/>
          <p:cNvPicPr/>
          <p:nvPr/>
        </p:nvPicPr>
        <p:blipFill>
          <a:blip r:embed="rId2"/>
          <a:srcRect l="30871" t="86898" r="3504" b="546"/>
          <a:stretch>
            <a:fillRect/>
          </a:stretch>
        </p:blipFill>
        <p:spPr bwMode="auto">
          <a:xfrm>
            <a:off x="0" y="0"/>
            <a:ext cx="4500562" cy="714356"/>
          </a:xfrm>
          <a:prstGeom prst="rect">
            <a:avLst/>
          </a:prstGeom>
          <a:ln>
            <a:headEnd/>
            <a:tailEnd/>
          </a:ln>
        </p:spPr>
      </p:pic>
      <p:pic>
        <p:nvPicPr>
          <p:cNvPr id="8" name="Рисунок 7" descr="гжель жостово хохлома в векторе"/>
          <p:cNvPicPr/>
          <p:nvPr/>
        </p:nvPicPr>
        <p:blipFill>
          <a:blip r:embed="rId2"/>
          <a:srcRect l="30871" t="86898" r="3504" b="546"/>
          <a:stretch>
            <a:fillRect/>
          </a:stretch>
        </p:blipFill>
        <p:spPr bwMode="auto">
          <a:xfrm>
            <a:off x="0" y="6072206"/>
            <a:ext cx="4857752" cy="785794"/>
          </a:xfrm>
          <a:prstGeom prst="rect">
            <a:avLst/>
          </a:prstGeom>
          <a:ln>
            <a:headEnd/>
            <a:tailEnd/>
          </a:ln>
        </p:spPr>
      </p:pic>
      <p:pic>
        <p:nvPicPr>
          <p:cNvPr id="9" name="Рисунок 8" descr="гжель жостово хохлома в векторе"/>
          <p:cNvPicPr/>
          <p:nvPr/>
        </p:nvPicPr>
        <p:blipFill>
          <a:blip r:embed="rId2"/>
          <a:srcRect l="30871" t="86898" r="3504" b="546"/>
          <a:stretch>
            <a:fillRect/>
          </a:stretch>
        </p:blipFill>
        <p:spPr bwMode="auto">
          <a:xfrm rot="5400000">
            <a:off x="-2357470" y="3071826"/>
            <a:ext cx="5357850" cy="642910"/>
          </a:xfrm>
          <a:prstGeom prst="rect">
            <a:avLst/>
          </a:prstGeom>
          <a:ln>
            <a:headEnd/>
            <a:tailEnd/>
          </a:ln>
        </p:spPr>
      </p:pic>
      <p:pic>
        <p:nvPicPr>
          <p:cNvPr id="10" name="Рисунок 9" descr="гжель жостово хохлома в векторе"/>
          <p:cNvPicPr/>
          <p:nvPr/>
        </p:nvPicPr>
        <p:blipFill>
          <a:blip r:embed="rId2"/>
          <a:srcRect l="30871" t="86898" r="3504" b="546"/>
          <a:stretch>
            <a:fillRect/>
          </a:stretch>
        </p:blipFill>
        <p:spPr bwMode="auto">
          <a:xfrm>
            <a:off x="4500562" y="0"/>
            <a:ext cx="4643438" cy="714356"/>
          </a:xfrm>
          <a:prstGeom prst="rect">
            <a:avLst/>
          </a:prstGeom>
          <a:ln>
            <a:headEnd/>
            <a:tailEnd/>
          </a:ln>
        </p:spPr>
      </p:pic>
      <p:pic>
        <p:nvPicPr>
          <p:cNvPr id="11" name="Рисунок 10" descr="гжель жостово хохлома в векторе"/>
          <p:cNvPicPr/>
          <p:nvPr/>
        </p:nvPicPr>
        <p:blipFill>
          <a:blip r:embed="rId2"/>
          <a:srcRect l="30871" t="86898" r="3504" b="546"/>
          <a:stretch>
            <a:fillRect/>
          </a:stretch>
        </p:blipFill>
        <p:spPr bwMode="auto">
          <a:xfrm rot="5400000">
            <a:off x="6107901" y="3036107"/>
            <a:ext cx="5357850" cy="714348"/>
          </a:xfrm>
          <a:prstGeom prst="rect">
            <a:avLst/>
          </a:prstGeom>
          <a:ln>
            <a:headEnd/>
            <a:tailEnd/>
          </a:ln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428728" y="2214554"/>
            <a:ext cx="6572296" cy="142876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 algn="ctr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Спасибо за внимание!</a:t>
            </a:r>
            <a:endParaRPr lang="ru-RU" sz="3600" kern="10" spc="0" dirty="0">
              <a:ln w="12700" algn="ctr">
                <a:solidFill>
                  <a:srgbClr val="B2B2B2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ransition spd="slow" advClick="0" advTm="9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572560" cy="207170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Белоснежная фарфоровая посуда, фигурки животных и людей украшенные синей росписью,- называют «гжель».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im3-tub-ru.yandex.net/i?id=173732057-11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500306"/>
            <a:ext cx="5857916" cy="40005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ransition spd="slow" advClick="0" advTm="9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000263"/>
          </a:xfrm>
        </p:spPr>
        <p:txBody>
          <a:bodyPr/>
          <a:lstStyle/>
          <a:p>
            <a:r>
              <a:rPr lang="ru-RU" dirty="0" smtClean="0"/>
              <a:t>Зародилась эта роспись в подмосковной деревне Гжель.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rg_hi" descr="http://t0.gstatic.com/images?q=tbn:ANd9GcT3koqHVqkwQIt0OGgrPARrcVPLvlwceLZ4M1A0qeyvK9ne44C7_Q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547937"/>
            <a:ext cx="5643602" cy="38100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ransition spd="slow" advClick="0" advTm="9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Знаменита «гжель» своим цветом.</a:t>
            </a:r>
            <a:br>
              <a:rPr lang="ru-RU" dirty="0" smtClean="0"/>
            </a:br>
            <a:r>
              <a:rPr lang="ru-RU" dirty="0" smtClean="0"/>
              <a:t>Он всегда одинаков: бело-синий.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643578"/>
            <a:ext cx="8229600" cy="85725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600" dirty="0" smtClean="0"/>
              <a:t>Красивы узоры гжельских мастеров.</a:t>
            </a:r>
            <a:endParaRPr lang="ru-RU" sz="3600" dirty="0"/>
          </a:p>
        </p:txBody>
      </p:sp>
      <p:pic>
        <p:nvPicPr>
          <p:cNvPr id="4" name="cc-m-imagesubtitle-image-5441525909" descr="гжель жостово хохлома в векторе"/>
          <p:cNvPicPr>
            <a:picLocks/>
          </p:cNvPicPr>
          <p:nvPr/>
        </p:nvPicPr>
        <p:blipFill>
          <a:blip r:embed="rId2"/>
          <a:srcRect l="26250" t="63151" r="-250"/>
          <a:stretch>
            <a:fillRect/>
          </a:stretch>
        </p:blipFill>
        <p:spPr bwMode="auto">
          <a:xfrm>
            <a:off x="1714480" y="1643050"/>
            <a:ext cx="5357850" cy="385765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ransition spd="slow" advClick="0" advTm="9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Самый излюбленный узор гжельских мастеров – роза.</a:t>
            </a:r>
            <a:endParaRPr lang="ru-RU" dirty="0"/>
          </a:p>
        </p:txBody>
      </p:sp>
      <p:pic>
        <p:nvPicPr>
          <p:cNvPr id="10242" name="Picture 2" descr="Гжельская роспись"/>
          <p:cNvPicPr>
            <a:picLocks noChangeAspect="1" noChangeArrowheads="1"/>
          </p:cNvPicPr>
          <p:nvPr/>
        </p:nvPicPr>
        <p:blipFill>
          <a:blip r:embed="rId2"/>
          <a:srcRect r="356" b="9179"/>
          <a:stretch>
            <a:fillRect/>
          </a:stretch>
        </p:blipFill>
        <p:spPr bwMode="auto">
          <a:xfrm rot="5400000">
            <a:off x="-392941" y="3250405"/>
            <a:ext cx="4500594" cy="20002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5" name="Рисунок 4" descr="Гжельская роспись"/>
          <p:cNvPicPr/>
          <p:nvPr/>
        </p:nvPicPr>
        <p:blipFill>
          <a:blip r:embed="rId3"/>
          <a:srcRect r="714" b="9375"/>
          <a:stretch>
            <a:fillRect/>
          </a:stretch>
        </p:blipFill>
        <p:spPr bwMode="auto">
          <a:xfrm rot="5400000">
            <a:off x="2393141" y="3250405"/>
            <a:ext cx="4500594" cy="20002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6" name="Содержимое 5" descr="Гжельская роспись"/>
          <p:cNvPicPr>
            <a:picLocks noGrp="1"/>
          </p:cNvPicPr>
          <p:nvPr>
            <p:ph idx="1"/>
          </p:nvPr>
        </p:nvPicPr>
        <p:blipFill>
          <a:blip r:embed="rId4"/>
          <a:srcRect b="9375"/>
          <a:stretch>
            <a:fillRect/>
          </a:stretch>
        </p:blipFill>
        <p:spPr bwMode="auto">
          <a:xfrm rot="5400000">
            <a:off x="5179223" y="3321843"/>
            <a:ext cx="4429156" cy="19288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ransition spd="slow" advClick="0" advTm="9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Гжельские мастера - большие фантазеры.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29264"/>
            <a:ext cx="8229600" cy="10715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Одни чашки – стройные и высокие, другие маленькие  фигурные ,затейливые.</a:t>
            </a:r>
            <a:endParaRPr lang="ru-RU" dirty="0"/>
          </a:p>
        </p:txBody>
      </p:sp>
      <p:pic>
        <p:nvPicPr>
          <p:cNvPr id="4" name="il_fi" descr="http://tula-master.ru/products_pictures/00000010239_1_M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2500330" cy="271464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5" name="rg_hi" descr="http://t0.gstatic.com/images?q=tbn:ANd9GcRG9mBwvIJ4BubBF8IA6Vt3i2pMITShZcS_WyMzQCQlWq9j3FbO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2428868"/>
            <a:ext cx="2571768" cy="271464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6" name="rg_hi" descr="http://t2.gstatic.com/images?q=tbn:ANd9GcSH6YVRnW0fulp7-roiifbdgay_sdYgx6guB2bbZKFzscjWLzok">
            <a:hlinkClick r:id="rId5" tgtFrame="_blank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74" y="1714488"/>
            <a:ext cx="2500330" cy="26432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ransition spd="slow" advClick="0" advTm="9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 виде гжельских чайников даже глаза разбегаются. Уж очень они хороши!</a:t>
            </a:r>
            <a:endParaRPr lang="ru-RU" dirty="0"/>
          </a:p>
        </p:txBody>
      </p:sp>
      <p:pic>
        <p:nvPicPr>
          <p:cNvPr id="4" name="rg_hi" descr="http://t2.gstatic.com/images?q=tbn:ANd9GcRoXq2GEsAs5j6PNyuJyFH0QqtfAA-t4aiyUr5JP9C06WU8dUAE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2000240"/>
            <a:ext cx="2643191" cy="3000396"/>
          </a:xfrm>
          <a:prstGeom prst="rect">
            <a:avLst/>
          </a:prstGeom>
          <a:ln w="57150">
            <a:solidFill>
              <a:srgbClr val="FFC000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5" name="rg_hi" descr="http://t2.gstatic.com/images?q=tbn:ANd9GcQim0PvaD5qFqA3m8W2_LIk5w9UcpLJ1ueNMqR1nASRs62s1E6pQg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3500438"/>
            <a:ext cx="2833699" cy="3071834"/>
          </a:xfrm>
          <a:prstGeom prst="rect">
            <a:avLst/>
          </a:prstGeom>
          <a:ln w="57150">
            <a:solidFill>
              <a:srgbClr val="FFC00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7" name="rg_hi" descr="http://t2.gstatic.com/images?q=tbn:ANd9GcRzSWL9wufrK8H7D_x3bg5wEBhO9JHQUTfJK155i4rAWVhtvPpGhQ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98" y="2143116"/>
            <a:ext cx="2786082" cy="2928958"/>
          </a:xfrm>
          <a:prstGeom prst="rect">
            <a:avLst/>
          </a:prstGeom>
          <a:ln w="57150">
            <a:solidFill>
              <a:srgbClr val="FFC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ransition spd="slow" advClick="0" advTm="9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Фарфоровая масленка «Рыба-кит»…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72074"/>
            <a:ext cx="8229600" cy="15001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На спине кита вылеплен сказочный город с башенками, церквушками.</a:t>
            </a:r>
            <a:endParaRPr lang="ru-RU" dirty="0"/>
          </a:p>
        </p:txBody>
      </p:sp>
      <p:pic>
        <p:nvPicPr>
          <p:cNvPr id="5" name="Рисунок 4" descr="http://img-fotki.yandex.ru/get/6112/161924191.3d/0_77699_dc2535fd_L.bmp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357298"/>
            <a:ext cx="4762500" cy="36433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ransition spd="slow" advClick="0" advTm="9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714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Занятно сделаны петух с пышным хвостом, задира-кошка, и гордый слон.</a:t>
            </a:r>
            <a:endParaRPr lang="ru-RU" dirty="0"/>
          </a:p>
        </p:txBody>
      </p:sp>
      <p:pic>
        <p:nvPicPr>
          <p:cNvPr id="4" name="Содержимое 3" descr="http://im4-tub-ru.yandex.net/i?id=341492510-29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429000"/>
            <a:ext cx="2643206" cy="285752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5" name="rg_hi" descr="http://t1.gstatic.com/images?q=tbn:ANd9GcRHIqaWp-16UO09MkWT-mkRidrla2dxhwnCIqaI_Le95Hj0EPuH7g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2143116"/>
            <a:ext cx="2786082" cy="33575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6" name="rg_hi" descr="http://t3.gstatic.com/images?q=tbn:ANd9GcSbwMKDb7K7by08y5wRAyvOY5gcgP0hM4sbHtnzhSPelxGFIUBOdw">
            <a:hlinkClick r:id="rId5" tgtFrame="_blank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6446" y="2143116"/>
            <a:ext cx="2786082" cy="33575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ransition spd="slow" advClick="0" advTm="9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195</Words>
  <Application>Microsoft Office PowerPoint</Application>
  <PresentationFormat>Экран (4:3)</PresentationFormat>
  <Paragraphs>22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Белоснежная фарфоровая посуда, фигурки животных и людей украшенные синей росписью,- называют «гжель».</vt:lpstr>
      <vt:lpstr>Зародилась эта роспись в подмосковной деревне Гжель.</vt:lpstr>
      <vt:lpstr>Знаменита «гжель» своим цветом. Он всегда одинаков: бело-синий. </vt:lpstr>
      <vt:lpstr>Самый излюбленный узор гжельских мастеров – роза.</vt:lpstr>
      <vt:lpstr> Гжельские мастера - большие фантазеры.</vt:lpstr>
      <vt:lpstr>При виде гжельских чайников даже глаза разбегаются. Уж очень они хороши!</vt:lpstr>
      <vt:lpstr>Фарфоровая масленка «Рыба-кит»…</vt:lpstr>
      <vt:lpstr>Занятно сделаны петух с пышным хвостом, задира-кошка, и гордый слон.</vt:lpstr>
      <vt:lpstr>Всем на удивление замысловатые  самовары.</vt:lpstr>
      <vt:lpstr>Делают в Гжели и часы. Расписаны они снизу доверху цветами.</vt:lpstr>
      <vt:lpstr>Полюбились изделия гжельских      мастеров не только у нас в стране, но и далеко за ее пределами.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Анжелла</dc:creator>
  <cp:lastModifiedBy>Анжелла</cp:lastModifiedBy>
  <cp:revision>39</cp:revision>
  <dcterms:created xsi:type="dcterms:W3CDTF">2013-05-25T09:50:20Z</dcterms:created>
  <dcterms:modified xsi:type="dcterms:W3CDTF">2013-05-26T11:36:13Z</dcterms:modified>
</cp:coreProperties>
</file>