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62" r:id="rId6"/>
    <p:sldId id="264" r:id="rId7"/>
    <p:sldId id="271" r:id="rId8"/>
    <p:sldId id="272" r:id="rId9"/>
    <p:sldId id="265" r:id="rId10"/>
    <p:sldId id="263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7A9F9-3D8A-4E59-A6C3-76EB14D99662}" type="datetimeFigureOut">
              <a:rPr lang="ru-RU" smtClean="0"/>
              <a:pPr/>
              <a:t>01.06.2013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5000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ru/imgres?q=%D1%84%D0%BE%D1%82%D0%BE+%D0%B4%D0%B5%D1%80%D0%B5%D0%B2%D0%BD%D1%8F+%D1%84%D0%B8%D0%BB%D0%B8%D0%BC%D0%BE%D0%BD%D0%BE%D0%B2%D0%BE&amp;newwindow=1&amp;hl=ru&amp;biw=1008&amp;bih=521&amp;tbm=isch&amp;tbnid=tse2EtIwCu3ZCM:&amp;imgrefurl=http://trojza.blogspot.com/2012/09/200.html&amp;docid=lHjfq08cxgLDzM&amp;imgurl=http://1.bp.blogspot.com/-XbpiV_OgPC4/UER0t1LylmI/AAAAAAAAFgI/Y8CnSNGEYFM/s640/SAM_7884.jpg&amp;w=1600&amp;h=1065&amp;ei=WpypUY7PKMml4gT06ICYAQ&amp;zoom=1&amp;iact=hc&amp;vpx=2&amp;vpy=154&amp;dur=140&amp;hovh=183&amp;hovw=275&amp;tx=101&amp;ty=103&amp;page=2&amp;tbnh=124&amp;tbnw=207&amp;start=16&amp;ndsp=22&amp;ved=1t:429,r:27,s:0,i:16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q=%D1%84%D0%BE%D1%82%D0%BE+%D0%B4%D0%B5%D1%80%D0%B5%D0%B2%D0%BD%D1%8F+%D1%84%D0%B8%D0%BB%D0%B8%D0%BC%D0%BE%D0%BD%D0%BE%D0%B2%D0%BE&amp;newwindow=1&amp;hl=ru&amp;biw=1008&amp;bih=521&amp;tbm=isch&amp;tbnid=J55xv3Vj2sX4hM:&amp;imgrefurl=http://culture.ru/press-centre/events/7588/&amp;docid=XmMNmQC3OTBrfM&amp;imgurl=http://culture.ru/ru/uploads/media/news/0001/15/thumb_14142_news_eventsBillboard.jpeg&amp;w=319&amp;h=319&amp;ei=WpypUY7PKMml4gT06ICYAQ&amp;zoom=1&amp;iact=hc&amp;vpx=2&amp;vpy=93&amp;dur=1087&amp;hovh=225&amp;hovw=225&amp;tx=99&amp;ty=109&amp;page=5&amp;tbnh=134&amp;tbnw=155&amp;start=76&amp;ndsp=24&amp;ved=1t:429,r:88,s:0,i:346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4929198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Презентация</a:t>
            </a:r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2400" b="1" dirty="0" smtClean="0"/>
              <a:t>(</a:t>
            </a:r>
            <a:r>
              <a:rPr lang="ru-RU" sz="2400" b="1" dirty="0" smtClean="0"/>
              <a:t>ДЛЯ СТАРШИХ ДОШКОЛЬНИКОВ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5143512"/>
            <a:ext cx="6215106" cy="13573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Подготовила: воспитатель гимназии №1551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Кицан</a:t>
            </a:r>
            <a:r>
              <a:rPr lang="ru-RU" sz="2400" b="1" dirty="0" smtClean="0">
                <a:solidFill>
                  <a:schemeClr val="tx1"/>
                </a:solidFill>
              </a:rPr>
              <a:t> Анжела Ильинична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4" name="il_fi" descr="http://cyrillitsa.ru/uploads/posts/2012-06/1339695043_8330eff7bd2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000504"/>
            <a:ext cx="2190754" cy="256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5" name="il_fi" descr="http://www.filimonovo-museum.ru/site/themes/default/css/inside/log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785926"/>
            <a:ext cx="6500858" cy="1843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9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4"/>
          <a:srcRect b="89844"/>
          <a:stretch>
            <a:fillRect/>
          </a:stretch>
        </p:blipFill>
        <p:spPr bwMode="auto">
          <a:xfrm rot="16200000">
            <a:off x="-2964669" y="2964667"/>
            <a:ext cx="6858000" cy="92866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Некоторые игрушки удивляют своей фантазией.</a:t>
            </a: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popup_img" descr="http://go4.imgsmail.ru/imgpreview?key=http%3A//filimonofskay-igrushka.ru/d/65211/d/37.jpg&amp;mb=imgdb_preview_36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786058"/>
            <a:ext cx="3143272" cy="3671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opup_img" descr="http://go3.imgsmail.ru/imgpreview?key=http%3A//filimonofskay-igrushka.ru/d/65211/d/60.jpg&amp;mb=imgdb_preview_36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143116"/>
            <a:ext cx="300039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opup_img" descr="http://go3.imgsmail.ru/imgpreview?key=http%3A//filimonofskay-igrushka.ru/d/65211/d/55.jpg&amp;mb=imgdb_preview_36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071678"/>
            <a:ext cx="307183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2143108" y="1600201"/>
            <a:ext cx="4500594" cy="257163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142999" y="-1142999"/>
            <a:ext cx="6858001" cy="9144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 игрушки очень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веселые,и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их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много-это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праздник.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Содержимое 3" descr="&amp;Dcy;&amp;acy;, &amp;icy;&amp;zcy; &amp;kcy;&amp;rcy;&amp;acy;&amp;scy;&amp;ncy;&amp;ocy;&amp;jcy; &amp;ocy;&amp;bcy;&amp;ycy;&amp;chcy;&amp;ncy;&amp;ocy;&amp;jcy; &amp;gcy;&amp;lcy;&amp;icy;&amp;ncy;&amp;ycy; &amp;Pcy;&amp;ocy;&amp;yacy;&amp;vcy;&amp;lcy;&amp;yacy;&amp;yucy;&amp;tcy;&amp;scy;&amp;yacy; &amp;vcy;&amp;dcy;&amp;rcy;&amp;ucy;&amp;gcy; &amp;ncy;&amp;acy; &amp;scy;&amp;vcy;&amp;iecy;&amp;tcy; &amp;Zcy;&amp;acy;&amp;jcy;&amp;tscy;&amp;ycy;, &amp;kcy;&amp;ocy;&amp;ncy;&amp;icy;&amp;kcy;&amp;icy;, &amp;pcy;&amp;acy;&amp;vcy;&amp;lcy;&amp;icy;&amp;ncy;&amp;ycy; &amp;Icy; &amp;scy;&amp;ocy;&amp;lcy;&amp;dcy;&amp;acy;&amp;tcy;&amp;icy;&amp;kcy;&amp;ocy;&amp;vcy; &amp;vcy;&amp;ocy;&amp;jcy;&amp;scy;&amp;kcy;&amp;ocy; &amp;tscy;&amp;vcy;&amp;iecy;&amp;tcy;.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928794" y="2357430"/>
            <a:ext cx="5191125" cy="3286125"/>
          </a:xfrm>
          <a:prstGeom prst="rect">
            <a:avLst/>
          </a:prstGeom>
          <a:ln w="7620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142999" y="-1143001"/>
            <a:ext cx="6858001" cy="9144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736"/>
            <a:ext cx="6929486" cy="1285884"/>
          </a:xfrm>
        </p:spPr>
        <p:txBody>
          <a:bodyPr>
            <a:prstTxWarp prst="textCanUp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Содержимое 8" descr="&amp;Fcy;&amp;icy;&amp;lcy;&amp;icy;&amp;mcy;&amp;ocy;&amp;ncy;&amp;ocy;&amp;vcy;&amp;scy;&amp;kcy;&amp;acy;&amp;yacy; &amp;icy;&amp;gcy;&amp;rcy;&amp;ucy;&amp;shcy;&amp;kcy;&amp;acy;."/>
          <p:cNvPicPr>
            <a:picLocks noGrp="1"/>
          </p:cNvPicPr>
          <p:nvPr>
            <p:ph idx="1"/>
          </p:nvPr>
        </p:nvPicPr>
        <p:blipFill>
          <a:blip r:embed="rId3"/>
          <a:srcRect l="56280" t="4487" r="2191" b="23504"/>
          <a:stretch>
            <a:fillRect/>
          </a:stretch>
        </p:blipFill>
        <p:spPr bwMode="auto">
          <a:xfrm>
            <a:off x="2000232" y="2714620"/>
            <a:ext cx="2525959" cy="298291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0" name="Рисунок 9" descr="&amp;Fcy;&amp;icy;&amp;lcy;&amp;icy;&amp;mcy;&amp;ocy;&amp;ncy;&amp;ocy;&amp;vcy;&amp;scy;&amp;kcy;&amp;acy;&amp;yacy; &amp;icy;&amp;gcy;&amp;rcy;&amp;ucy;&amp;shcy;&amp;kcy;&amp;acy;."/>
          <p:cNvPicPr/>
          <p:nvPr/>
        </p:nvPicPr>
        <p:blipFill>
          <a:blip r:embed="rId3"/>
          <a:srcRect l="4650" t="24573" r="54463" b="5128"/>
          <a:stretch>
            <a:fillRect/>
          </a:stretch>
        </p:blipFill>
        <p:spPr bwMode="auto">
          <a:xfrm>
            <a:off x="5072067" y="3071810"/>
            <a:ext cx="2143140" cy="270509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686700" cy="164307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Филимоновск</a:t>
            </a:r>
            <a:r>
              <a:rPr lang="ru-RU" sz="36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ая</a:t>
            </a:r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игрушка </a:t>
            </a:r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родилась в селе Филимонове Тульской области.</a:t>
            </a:r>
            <a:endParaRPr lang="ru-RU" sz="36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rg_hi" descr="http://t2.gstatic.com/images?q=tbn:ANd9GcSQT2DYhuDBh716aNUwRCyOJ5QHfX1Iv0PihDgggnJ3ujEWHZTzJQ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/>
          <a:srcRect b="8333"/>
          <a:stretch>
            <a:fillRect/>
          </a:stretch>
        </p:blipFill>
        <p:spPr bwMode="auto">
          <a:xfrm>
            <a:off x="1214414" y="2214554"/>
            <a:ext cx="6143668" cy="3929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4"/>
          <a:srcRect t="89063"/>
          <a:stretch>
            <a:fillRect/>
          </a:stretch>
        </p:blipFill>
        <p:spPr bwMode="auto">
          <a:xfrm rot="16200000">
            <a:off x="5214951" y="2928951"/>
            <a:ext cx="6857999" cy="100009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072494" cy="11430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Деревня находится около больших залежей глины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643578"/>
            <a:ext cx="7715304" cy="928694"/>
          </a:xfrm>
        </p:spPr>
        <p:txBody>
          <a:bodyPr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Местная глина особенная: вязкая, жирная,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</a:t>
            </a:r>
            <a:r>
              <a:rPr lang="ru-RU" b="1" dirty="0" smtClean="0">
                <a:solidFill>
                  <a:srgbClr val="0070C0"/>
                </a:solidFill>
              </a:rPr>
              <a:t>ластичная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IMG_830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928802"/>
            <a:ext cx="3419487" cy="3500462"/>
          </a:xfrm>
          <a:prstGeom prst="rect">
            <a:avLst/>
          </a:prstGeom>
          <a:ln w="7620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5" name="popup_img" descr="http://go2.imgsmail.ru/imgpreview?key=http%3A//maplo.ru/20081218%5F05.jpg&amp;mb=imgdb_preview_43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928802"/>
            <a:ext cx="3786214" cy="3500462"/>
          </a:xfrm>
          <a:prstGeom prst="rect">
            <a:avLst/>
          </a:prstGeom>
          <a:noFill/>
          <a:ln w="76200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8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4"/>
          <a:srcRect t="89063"/>
          <a:stretch>
            <a:fillRect/>
          </a:stretch>
        </p:blipFill>
        <p:spPr bwMode="auto">
          <a:xfrm rot="16200000">
            <a:off x="5214951" y="2928951"/>
            <a:ext cx="6857999" cy="100009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1143000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печи свистульки выходят белоснежными.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opup_img" descr="http://go4.imgsmail.ru/imgpreview?key=http%3A//deti-i-glina.ru/wp-content/uploads/2012/08/f2.jpg&amp;mb=imgdb_preview_24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14488"/>
            <a:ext cx="5715040" cy="442915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92D050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7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3"/>
          <a:srcRect t="89063"/>
          <a:stretch>
            <a:fillRect/>
          </a:stretch>
        </p:blipFill>
        <p:spPr bwMode="auto">
          <a:xfrm rot="16200000">
            <a:off x="-2928951" y="2928951"/>
            <a:ext cx="6857999" cy="100009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Все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филимоновские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игрушки-свистульки.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29264"/>
            <a:ext cx="7758138" cy="114300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angle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None/>
            </a:pPr>
            <a:endParaRPr lang="ru-RU" b="1" cap="all" dirty="0" smtClean="0">
              <a:ln w="0"/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popup_img" descr="http://go1.imgsmail.ru/imgpreview?key=http%3A//filimonofskay-igrushka.ru/d/65211/d/12%5F7.jpg&amp;mb=imgdb_preview_36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233612"/>
            <a:ext cx="2428892" cy="3481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opup_img" descr="http://go4.imgsmail.ru/imgpreview?key=http%3A//filimonofskay-igrushka.ru/d/65211/d/3%5F3.jpg&amp;mb=imgdb_preview_36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000372"/>
            <a:ext cx="278608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opup_img" descr="http://go4.imgsmail.ru/imgpreview?key=http%3A//filimonofskay-igrushka.ru/d/65211/d/18%5F3.jpg&amp;mb=imgdb_preview_36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1500174"/>
            <a:ext cx="250033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5"/>
          <a:srcRect t="89063"/>
          <a:stretch>
            <a:fillRect/>
          </a:stretch>
        </p:blipFill>
        <p:spPr bwMode="auto">
          <a:xfrm rot="16200000">
            <a:off x="5214951" y="2928951"/>
            <a:ext cx="6857999" cy="100009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festival.1september.ru/articles/102252/img4.jpg"/>
          <p:cNvPicPr>
            <a:picLocks noGrp="1"/>
          </p:cNvPicPr>
          <p:nvPr>
            <p:ph idx="1"/>
          </p:nvPr>
        </p:nvPicPr>
        <p:blipFill>
          <a:blip r:embed="rId2"/>
          <a:srcRect t="7946" r="1438" b="54973"/>
          <a:stretch>
            <a:fillRect/>
          </a:stretch>
        </p:blipFill>
        <p:spPr bwMode="auto">
          <a:xfrm>
            <a:off x="1643043" y="2357430"/>
            <a:ext cx="607223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festival.1september.ru/articles/102252/img4.jpg"/>
          <p:cNvPicPr/>
          <p:nvPr/>
        </p:nvPicPr>
        <p:blipFill>
          <a:blip r:embed="rId2"/>
          <a:srcRect t="82453" r="1643"/>
          <a:stretch>
            <a:fillRect/>
          </a:stretch>
        </p:blipFill>
        <p:spPr bwMode="auto">
          <a:xfrm>
            <a:off x="1643042" y="5000636"/>
            <a:ext cx="6072230" cy="1647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Филимоновские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узоры бывают простые и сложные.</a:t>
            </a:r>
            <a:b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Простые состоят из цветных чередующихся полос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Роспись козлика простым узором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Рисунок 6" descr="1 (2)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2571768" cy="2428892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5" name="Рисунок 4" descr="1 (9а)" hidden="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2786062"/>
            <a:ext cx="1714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4"/>
          <a:srcRect t="89063"/>
          <a:stretch>
            <a:fillRect/>
          </a:stretch>
        </p:blipFill>
        <p:spPr bwMode="auto">
          <a:xfrm rot="16200000">
            <a:off x="5214951" y="2928951"/>
            <a:ext cx="6857999" cy="1000098"/>
          </a:xfrm>
          <a:prstGeom prst="rect">
            <a:avLst/>
          </a:prstGeom>
          <a:noFill/>
        </p:spPr>
      </p:pic>
      <p:pic>
        <p:nvPicPr>
          <p:cNvPr id="12" name="Рисунок 11" descr="1 (13)а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4143380"/>
            <a:ext cx="2928958" cy="2500330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4" name="Рисунок 13" descr="1 (11)а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46" y="1142984"/>
            <a:ext cx="2286016" cy="2357454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" name="Рисунок 9" descr="1 (9а)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857364"/>
            <a:ext cx="2357454" cy="2500330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46109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pic>
        <p:nvPicPr>
          <p:cNvPr id="16" name="Рисунок 15" descr="1 (12)а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4214818"/>
            <a:ext cx="3143272" cy="2357454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143000" y="-1143001"/>
            <a:ext cx="6858001" cy="9144000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857232"/>
            <a:ext cx="7429552" cy="1285884"/>
          </a:xfrm>
        </p:spPr>
        <p:txBody>
          <a:bodyPr>
            <a:norm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СЛОЖНЫМИ  УЗОРАМИ УКРАШАЛИ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фигурки людей.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rg_hi" descr="http://t1.gstatic.com/images?q=tbn:ANd9GcQW1ifj2l5rgv95t8LHzLUckOVXhPSRhfVgPLyJKIH_JnsJ261iwA">
            <a:hlinkClick r:id="rId3" tgtFrame="_blank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2285992"/>
            <a:ext cx="4500594" cy="32861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829576" cy="917596"/>
          </a:xfrm>
        </p:spPr>
        <p:txBody>
          <a:bodyPr>
            <a:noAutofit/>
          </a:bodyPr>
          <a:lstStyle/>
          <a:p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Сложные узоры это: ветвистая «елочка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», «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солнышко». </a:t>
            </a:r>
            <a:endParaRPr lang="ru-RU" sz="36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il_fi" descr="http://festival.1september.ru/articles/102252/img4.jpg"/>
          <p:cNvPicPr>
            <a:picLocks noGrp="1"/>
          </p:cNvPicPr>
          <p:nvPr>
            <p:ph idx="1"/>
          </p:nvPr>
        </p:nvPicPr>
        <p:blipFill>
          <a:blip r:embed="rId2"/>
          <a:srcRect t="45142" r="1025" b="16976"/>
          <a:stretch>
            <a:fillRect/>
          </a:stretch>
        </p:blipFill>
        <p:spPr bwMode="auto">
          <a:xfrm>
            <a:off x="1857356" y="2214554"/>
            <a:ext cx="6215106" cy="3857652"/>
          </a:xfrm>
          <a:prstGeom prst="rect">
            <a:avLst/>
          </a:prstGeom>
          <a:ln w="7620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5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3"/>
          <a:srcRect t="89063"/>
          <a:stretch>
            <a:fillRect/>
          </a:stretch>
        </p:blipFill>
        <p:spPr bwMode="auto">
          <a:xfrm rot="16200000">
            <a:off x="-2928952" y="2928950"/>
            <a:ext cx="6857999" cy="100009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90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   (ДЛЯ СТАРШИХ ДОШКОЛЬНИКОВ)</vt:lpstr>
      <vt:lpstr>Филимоновская игрушка родилась в селе Филимонове Тульской области.</vt:lpstr>
      <vt:lpstr>Деревня находится около больших залежей глины.</vt:lpstr>
      <vt:lpstr>Из печи свистульки выходят белоснежными.</vt:lpstr>
      <vt:lpstr>Все филимоновские игрушки-свистульки.</vt:lpstr>
      <vt:lpstr>Филимоновские узоры бывают простые и сложные. Простые состоят из цветных чередующихся полос.</vt:lpstr>
      <vt:lpstr>Роспись козлика простым узором.</vt:lpstr>
      <vt:lpstr>СЛОЖНЫМИ  УЗОРАМИ УКРАШАЛИ фигурки людей.</vt:lpstr>
      <vt:lpstr>Сложные узоры это: ветвистая «елочка», «солнышко». </vt:lpstr>
      <vt:lpstr>Некоторые игрушки удивляют своей фантазией.</vt:lpstr>
      <vt:lpstr>Все игрушки очень веселые,и  когда их много-это праздник.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Анжелла</dc:creator>
  <cp:lastModifiedBy>Анжелла</cp:lastModifiedBy>
  <cp:revision>42</cp:revision>
  <dcterms:created xsi:type="dcterms:W3CDTF">2013-05-31T14:56:49Z</dcterms:created>
  <dcterms:modified xsi:type="dcterms:W3CDTF">2013-06-01T10:48:10Z</dcterms:modified>
</cp:coreProperties>
</file>