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72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5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96027F-7875-4030-9381-8BD8C4F21935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796027F-7875-4030-9381-8BD8C4F21935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09A250-FF31-4206-8172-F9D3106AACB1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09A250-FF31-4206-8172-F9D3106AACB1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09A250-FF31-4206-8172-F9D3106AACB1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479582" cy="3329581"/>
          </a:xfrm>
        </p:spPr>
        <p:txBody>
          <a:bodyPr/>
          <a:lstStyle/>
          <a:p>
            <a:pPr algn="ctr"/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«Мои домашние питомцы»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8733" y="4842933"/>
            <a:ext cx="8297333" cy="174413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Вторая младшая группа МБДОУ №125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Номинация «Педагогические идеи и технологии: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Дошкольное образование»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Воспитатель: Романова С.С.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0" name="Picture 2" descr="http://www.vetspas.ru/images/stories/1265909408_19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26909" y="156634"/>
            <a:ext cx="5136091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81273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3832" y="6220326"/>
            <a:ext cx="56428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Продуктивная деятельность. Рисование. Лепка. Аппликация.</a:t>
            </a:r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C:\Users\Света\Desktop\Домашние питомцы\проект дом.пит.фото\IMG_20140401_10485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75893">
            <a:off x="465512" y="270433"/>
            <a:ext cx="3771645" cy="275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Света\Desktop\Домашние питомцы\проект дом.пит.фото\IMG_20140403_0926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2179">
            <a:off x="4561887" y="1793445"/>
            <a:ext cx="2369137" cy="32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Света\Desktop\Домашние питомцы\проект дом.пит.фото\IMG_20140407_10060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865591">
            <a:off x="1061866" y="3108476"/>
            <a:ext cx="2113761" cy="345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C:\Users\Света\Desktop\Домашние питомцы\проект дом.пит.фото\IMG_20140403_1054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11508">
            <a:off x="7426231" y="606452"/>
            <a:ext cx="3978102" cy="223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Света\Desktop\Домашние питомцы\проект дом.пит.фото\IMG_20140403_09263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159919">
            <a:off x="7784409" y="3558857"/>
            <a:ext cx="390144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276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57200"/>
            <a:r>
              <a:rPr lang="ru-RU" sz="2000" dirty="0" smtClean="0"/>
              <a:t>Игровая деятельность.</a:t>
            </a:r>
            <a:endParaRPr lang="ru-RU" sz="2000" dirty="0"/>
          </a:p>
        </p:txBody>
      </p:sp>
      <p:pic>
        <p:nvPicPr>
          <p:cNvPr id="9" name="Рисунок 8" descr="C:\Users\Света\Desktop\Домашние питомцы\проект дом.пит.фото\IMG_20140404_16474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5513" y="942802"/>
            <a:ext cx="2661067" cy="376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C:\Users\Света\Desktop\Домашние питомцы\проект дом.пит.фото\IMG_20140404_1647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75300" y="3873732"/>
            <a:ext cx="4758574" cy="267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www.maam.ru/upload/blogs/4c0d9c9b3732a369a89452e975c4d9b2.jpg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91097" y="1695797"/>
            <a:ext cx="3125587" cy="372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1758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57200"/>
            <a:r>
              <a:rPr lang="ru-RU" sz="4400" dirty="0" smtClean="0"/>
              <a:t>Подвижные игры</a:t>
            </a:r>
          </a:p>
        </p:txBody>
      </p:sp>
      <p:pic>
        <p:nvPicPr>
          <p:cNvPr id="31746" name="Picture 2" descr="C:\Users\Света\Desktop\Домашние питомцы\проект дом.пит.фото\IMG_20140407_1128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0415" y="2045547"/>
            <a:ext cx="6059054" cy="3408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47" name="Picture 3" descr="C:\Users\Света\Desktop\Домашние питомцы\проект дом.пит.фото\IMG_20140328_1104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5030" y="3557847"/>
            <a:ext cx="4492567" cy="2527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Л. Толстой «У </a:t>
            </a:r>
            <a:r>
              <a:rPr lang="ru-RU" dirty="0" err="1" smtClean="0"/>
              <a:t>Розки</a:t>
            </a:r>
            <a:r>
              <a:rPr lang="ru-RU" dirty="0" smtClean="0"/>
              <a:t> щенки»,</a:t>
            </a:r>
          </a:p>
          <a:p>
            <a:r>
              <a:rPr lang="ru-RU" dirty="0" smtClean="0"/>
              <a:t> В. </a:t>
            </a:r>
            <a:r>
              <a:rPr lang="ru-RU" dirty="0" err="1" smtClean="0"/>
              <a:t>Сутеев</a:t>
            </a:r>
            <a:r>
              <a:rPr lang="ru-RU" dirty="0" smtClean="0"/>
              <a:t> «Кто сказал «Мяу»? », </a:t>
            </a:r>
          </a:p>
          <a:p>
            <a:r>
              <a:rPr lang="ru-RU" dirty="0" smtClean="0"/>
              <a:t>С. Маршак «Усатый — полосатый»,</a:t>
            </a:r>
          </a:p>
          <a:p>
            <a:r>
              <a:rPr lang="ru-RU" dirty="0" smtClean="0"/>
              <a:t> «Сказка о глупом мышонке», </a:t>
            </a:r>
          </a:p>
          <a:p>
            <a:r>
              <a:rPr lang="ru-RU" dirty="0" smtClean="0"/>
              <a:t>И. </a:t>
            </a:r>
            <a:r>
              <a:rPr lang="ru-RU" dirty="0" err="1" smtClean="0"/>
              <a:t>Токмакова</a:t>
            </a:r>
            <a:r>
              <a:rPr lang="ru-RU" dirty="0" smtClean="0"/>
              <a:t> «Где спит рыбка? », </a:t>
            </a:r>
          </a:p>
          <a:p>
            <a:r>
              <a:rPr lang="ru-RU" dirty="0" smtClean="0"/>
              <a:t>загадки, стихи, </a:t>
            </a:r>
            <a:r>
              <a:rPr lang="ru-RU" dirty="0" err="1" smtClean="0"/>
              <a:t>потешки</a:t>
            </a:r>
            <a:r>
              <a:rPr lang="ru-RU" dirty="0" smtClean="0"/>
              <a:t> о домашних питомцах. </a:t>
            </a:r>
            <a:endParaRPr lang="ru-RU" dirty="0"/>
          </a:p>
        </p:txBody>
      </p:sp>
      <p:pic>
        <p:nvPicPr>
          <p:cNvPr id="2049" name="Picture 1" descr="C:\Users\Света\Desktop\Домашние питомцы\проект дом.пит.фото\IMG_20140402_1646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1086" y="1945179"/>
            <a:ext cx="3403110" cy="468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0720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0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Книжка-раскладушка</a:t>
            </a:r>
            <a:br>
              <a:rPr lang="ru-RU" sz="3600" dirty="0" smtClean="0"/>
            </a:br>
            <a:r>
              <a:rPr lang="ru-RU" sz="3600" dirty="0" smtClean="0"/>
              <a:t> «Наши добрые друзья»</a:t>
            </a:r>
            <a:endParaRPr lang="ru-RU" sz="3600" dirty="0"/>
          </a:p>
        </p:txBody>
      </p:sp>
      <p:pic>
        <p:nvPicPr>
          <p:cNvPr id="4" name="Содержимое 3" descr="C:\Users\Света\Desktop\Домашние питомцы\проект дом.пит.фото\IMG_20140401_115235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97033" y="2028305"/>
            <a:ext cx="8695112" cy="4272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9727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720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44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Задачи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03313" y="2052918"/>
            <a:ext cx="6749298" cy="41954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Расширение представления у детей о разнообразии домашних питомцев (кошка, собака, аквариумные рыбки, попугай, хомяк, кролик, морская свинка, игуана, змея, шиншилла, канарейка, крыса, кролик, улитка и др.)</a:t>
            </a:r>
          </a:p>
          <a:p>
            <a:r>
              <a:rPr lang="ru-RU" dirty="0" smtClean="0"/>
              <a:t>2. Формирование и обогащение представления у детей об уходе за домашними обитателями. </a:t>
            </a:r>
          </a:p>
          <a:p>
            <a:r>
              <a:rPr lang="ru-RU" dirty="0" smtClean="0"/>
              <a:t>3. Развивать речь, мышление, любознательность, воображение, обогащать словарный запас. </a:t>
            </a:r>
          </a:p>
          <a:p>
            <a:r>
              <a:rPr lang="ru-RU" dirty="0" smtClean="0"/>
              <a:t>4. Воспитывать гуманное отношение к животным.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3013" y="1853248"/>
            <a:ext cx="4161783" cy="312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324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Этапы проведения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dirty="0" smtClean="0"/>
              <a:t>1. Познавательное развитие. </a:t>
            </a:r>
          </a:p>
          <a:p>
            <a:r>
              <a:rPr lang="ru-RU" sz="2200" dirty="0" smtClean="0"/>
              <a:t>2. Развитие речи. </a:t>
            </a:r>
          </a:p>
          <a:p>
            <a:r>
              <a:rPr lang="ru-RU" sz="2200" dirty="0" smtClean="0"/>
              <a:t>3. Продуктивная деятельность. Рисование.</a:t>
            </a:r>
          </a:p>
          <a:p>
            <a:r>
              <a:rPr lang="ru-RU" sz="2200" dirty="0" smtClean="0"/>
              <a:t>4. Игровая деятельность. </a:t>
            </a:r>
          </a:p>
          <a:p>
            <a:r>
              <a:rPr lang="ru-RU" sz="2200" dirty="0" smtClean="0"/>
              <a:t>5.Подвижные игры</a:t>
            </a:r>
          </a:p>
          <a:p>
            <a:r>
              <a:rPr lang="ru-RU" sz="2200" dirty="0" smtClean="0"/>
              <a:t>6. Чтение художественной литературы. </a:t>
            </a:r>
          </a:p>
          <a:p>
            <a:r>
              <a:rPr lang="ru-RU" sz="2200" dirty="0" smtClean="0"/>
              <a:t>7. Работа с родителями.</a:t>
            </a:r>
          </a:p>
          <a:p>
            <a:r>
              <a:rPr lang="ru-RU" sz="2200" dirty="0" smtClean="0"/>
              <a:t>8. Изготовление книжки — раскладушки «Наши добрые друзья"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905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Кто такие домашние питомцы?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Домашние питомцы </a:t>
            </a:r>
            <a:r>
              <a:rPr lang="ru-RU" sz="2200" dirty="0" smtClean="0"/>
              <a:t>– это животные, которые живут рядом с человеком, </a:t>
            </a:r>
            <a:r>
              <a:rPr lang="ru-RU" sz="2200" dirty="0"/>
              <a:t>а</a:t>
            </a:r>
            <a:r>
              <a:rPr lang="ru-RU" sz="2200" dirty="0" smtClean="0"/>
              <a:t> человек предоставляет им жильё и пищу.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C:\Users\Света\Desktop\д.п\DSC_009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476" y="2795942"/>
            <a:ext cx="5749116" cy="3671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788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Ребята, какие животные живут у вас дома?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0424" y="1853248"/>
            <a:ext cx="1286550" cy="107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9514" y="2923478"/>
            <a:ext cx="1048370" cy="112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20" y="3993708"/>
            <a:ext cx="1150957" cy="95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162" y="4952730"/>
            <a:ext cx="1186812" cy="91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8220" y="5769417"/>
            <a:ext cx="1413772" cy="106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29789" y="1973179"/>
            <a:ext cx="334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Загадки: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8779" y="2342511"/>
            <a:ext cx="940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Гладишь – ласкается, дразнишь – кусается.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58779" y="302273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щеками у зверька целых два больших мешка, носит в них уже давно он в свою нору зерно.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5032" y="4142350"/>
            <a:ext cx="778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 у нас стеклянный дом, поселились рыбки в нем. Даже рыбка золотая в нем живет забот не зная.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5032" y="4952730"/>
            <a:ext cx="860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Мягкие лапки, а в лапках – цап-царапки.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11442" y="5769417"/>
            <a:ext cx="772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 живет в просторной клетке, говорить с ним любят детки, зря его ты не ругай – </a:t>
            </a:r>
            <a:r>
              <a:rPr lang="ru-RU" dirty="0" err="1" smtClean="0"/>
              <a:t>повторюшка</a:t>
            </a:r>
            <a:r>
              <a:rPr lang="ru-RU" dirty="0"/>
              <a:t>……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5688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Правила ухода за домашними питомцами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932" y="1771382"/>
            <a:ext cx="2797174" cy="4195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135" y="2180978"/>
            <a:ext cx="3109490" cy="2070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353" y="4251898"/>
            <a:ext cx="4466423" cy="202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9407" y="1600584"/>
            <a:ext cx="3262313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93852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757238"/>
            <a:ext cx="9956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 Развитие речи</a:t>
            </a:r>
            <a:br>
              <a:rPr lang="ru-RU" sz="2400" dirty="0" smtClean="0"/>
            </a:br>
            <a:r>
              <a:rPr lang="ru-RU" sz="2400" dirty="0" smtClean="0"/>
              <a:t>Составление рассказов о своём любимом питомце по фотографии. </a:t>
            </a:r>
            <a:endParaRPr lang="ru-RU" sz="2400" dirty="0"/>
          </a:p>
        </p:txBody>
      </p:sp>
      <p:pic>
        <p:nvPicPr>
          <p:cNvPr id="4" name="Содержимое 3" descr="C:\Users\Света\Desktop\Домашние питомцы\IMG_20140416_163346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8756" y="2163778"/>
            <a:ext cx="2935345" cy="4139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Света\Desktop\Домашние питомцы\IMG_20140416_1632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03370" y="2078183"/>
            <a:ext cx="3054042" cy="4305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 defTabSz="457200">
              <a:buNone/>
            </a:pPr>
            <a:r>
              <a:rPr lang="ru-RU" dirty="0" smtClean="0"/>
              <a:t>Не зря говорят,</a:t>
            </a:r>
          </a:p>
          <a:p>
            <a:pPr marL="0" indent="0" algn="ctr" defTabSz="457200">
              <a:buNone/>
            </a:pPr>
            <a:r>
              <a:rPr lang="ru-RU" dirty="0" smtClean="0"/>
              <a:t>Что природа – эта раскрытая книга</a:t>
            </a:r>
          </a:p>
          <a:p>
            <a:pPr marL="0" indent="0" algn="ctr" defTabSz="457200">
              <a:buNone/>
            </a:pPr>
            <a:r>
              <a:rPr lang="ru-RU" dirty="0" smtClean="0"/>
              <a:t>И надо только уметь её читать,</a:t>
            </a:r>
          </a:p>
          <a:p>
            <a:pPr marL="0" indent="0" algn="ctr" defTabSz="457200">
              <a:buNone/>
            </a:pPr>
            <a:r>
              <a:rPr lang="ru-RU" dirty="0" smtClean="0"/>
              <a:t>А для этого нужно терпеливо наблюдать.</a:t>
            </a:r>
          </a:p>
          <a:p>
            <a:pPr marL="0" indent="0" algn="ctr" defTabSz="457200">
              <a:buNone/>
            </a:pPr>
            <a:r>
              <a:rPr lang="ru-RU" dirty="0" smtClean="0"/>
              <a:t>Наши экскурсии.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Света\Desktop\Домашние питомцы\проект дом.пит.фото\IMG_20140409_11170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3661" y="4093672"/>
            <a:ext cx="3724214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вета\Desktop\Домашние питомцы\проект дом.пит.фото\IMG_20140411_11063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38196" y="4256115"/>
            <a:ext cx="3009265" cy="2048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Света\Desktop\д.п\IMG_20140411_09260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29105" y="4455621"/>
            <a:ext cx="2892829" cy="1596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Света\Desktop\д.п\IMG_20140411_09295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88921">
            <a:off x="8739859" y="2051215"/>
            <a:ext cx="2771564" cy="1613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Users\Света\Desktop\д.п\IMG_20140411_092844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4867" y="1109133"/>
            <a:ext cx="1945948" cy="2729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98671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Наши работы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2262" y="4656222"/>
            <a:ext cx="36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Фотовыставка</a:t>
            </a:r>
          </a:p>
          <a:p>
            <a:pPr algn="ctr"/>
            <a:r>
              <a:rPr lang="ru-RU" dirty="0" smtClean="0"/>
              <a:t> «Мой любимый питомец»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5498" y="4517721"/>
            <a:ext cx="3840309" cy="66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Аппликация</a:t>
            </a:r>
          </a:p>
          <a:p>
            <a:pPr algn="ctr"/>
            <a:r>
              <a:rPr lang="ru-RU" dirty="0" smtClean="0"/>
              <a:t> «Рыбки плавают в аквариуме».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61120" y="4403558"/>
            <a:ext cx="2942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Использование ИКТ (пазл домашний питомец)</a:t>
            </a:r>
            <a:endParaRPr lang="ru-RU" dirty="0"/>
          </a:p>
        </p:txBody>
      </p:sp>
      <p:pic>
        <p:nvPicPr>
          <p:cNvPr id="11" name="Рисунок 10" descr="C:\Users\Света\Desktop\Домашние питомцы\IMG_20140602_12545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2386" y="1831225"/>
            <a:ext cx="3702322" cy="2341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C:\Users\Света\Desktop\Домашние питомцы\проект дом.пит.фото\IMG_20140408_18050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1862" y="1883810"/>
            <a:ext cx="3441468" cy="2193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Света\Desktop\Домашние питомцы\проект дом.пит.фото\IMG_20140331_1628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74048" y="1863355"/>
            <a:ext cx="3404524" cy="2111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50664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393</Words>
  <Application>Microsoft Office PowerPoint</Application>
  <PresentationFormat>Произвольный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 «Мои домашние питомцы»</vt:lpstr>
      <vt:lpstr>Задачи</vt:lpstr>
      <vt:lpstr>Этапы проведения </vt:lpstr>
      <vt:lpstr>Кто такие домашние питомцы? </vt:lpstr>
      <vt:lpstr>Ребята, какие животные живут у вас дома?</vt:lpstr>
      <vt:lpstr>Правила ухода за домашними питомцами</vt:lpstr>
      <vt:lpstr>  Развитие речи Составление рассказов о своём любимом питомце по фотографии. </vt:lpstr>
      <vt:lpstr>Слайд 8</vt:lpstr>
      <vt:lpstr>Наши работы</vt:lpstr>
      <vt:lpstr>Слайд 10</vt:lpstr>
      <vt:lpstr>Игровая деятельность.</vt:lpstr>
      <vt:lpstr>Подвижные игры</vt:lpstr>
      <vt:lpstr>Чтение художественной литературы</vt:lpstr>
      <vt:lpstr>Книжка-раскладушка  «Наши добрые друзья»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«Мои домашние питомцы»</dc:subject>
  <dc:creator>Романова С.С.</dc:creator>
  <cp:lastModifiedBy>Светлана</cp:lastModifiedBy>
  <cp:revision>43</cp:revision>
  <dcterms:created xsi:type="dcterms:W3CDTF">2014-01-27T10:02:51Z</dcterms:created>
  <dcterms:modified xsi:type="dcterms:W3CDTF">2014-12-08T19:01:44Z</dcterms:modified>
  <cp:category>Дошкольное образование</cp:category>
</cp:coreProperties>
</file>