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75" r:id="rId2"/>
    <p:sldId id="276" r:id="rId3"/>
    <p:sldId id="260" r:id="rId4"/>
    <p:sldId id="263" r:id="rId5"/>
    <p:sldId id="264" r:id="rId6"/>
    <p:sldId id="265" r:id="rId7"/>
    <p:sldId id="277" r:id="rId8"/>
    <p:sldId id="266" r:id="rId9"/>
    <p:sldId id="278" r:id="rId10"/>
    <p:sldId id="268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7922-54F7-436D-BE13-AD31FAD38A76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F650A-7ECE-4C60-B84C-45B9A8B15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49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650A-7ECE-4C60-B84C-45B9A8B152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3071834" cy="7143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ysClr val="windowText" lastClr="000000"/>
                </a:solidFill>
              </a:rPr>
              <a:t>Солнце</a:t>
            </a:r>
            <a:endParaRPr lang="ru-RU" sz="4000" i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sol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14422"/>
            <a:ext cx="800105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3214710" cy="7857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ysClr val="windowText" lastClr="000000"/>
                </a:solidFill>
              </a:rPr>
              <a:t>Нептун</a:t>
            </a:r>
            <a:br>
              <a:rPr lang="ru-RU" b="1" i="1" dirty="0" smtClean="0">
                <a:solidFill>
                  <a:sysClr val="windowText" lastClr="000000"/>
                </a:solidFill>
              </a:rPr>
            </a:br>
            <a:endParaRPr lang="ru-RU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neptu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08720"/>
            <a:ext cx="63722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3214710" cy="7857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ysClr val="windowText" lastClr="000000"/>
                </a:solidFill>
              </a:rPr>
              <a:t>Плутон</a:t>
            </a:r>
            <a:br>
              <a:rPr lang="ru-RU" b="1" i="1" dirty="0" smtClean="0">
                <a:solidFill>
                  <a:sysClr val="windowText" lastClr="000000"/>
                </a:solidFill>
              </a:rPr>
            </a:br>
            <a:endParaRPr lang="ru-RU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://www.voprosy-kak-i-pochemu.ru/wp-content/uploads/2010/08/pl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901745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olnsist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71438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Планеты Солнечной системы</a:t>
            </a:r>
            <a:endParaRPr lang="ru-RU" sz="4000" dirty="0"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ankoboev.ru/images/MTcwMjg=/Bankoboev.Ru_solnechnaya_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2571736" cy="6429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 </a:t>
            </a:r>
            <a:br>
              <a:rPr lang="ru-RU" b="1" i="1" dirty="0" smtClean="0"/>
            </a:br>
            <a:r>
              <a:rPr lang="ru-RU" sz="4400" i="1" dirty="0" smtClean="0"/>
              <a:t>Меркурий</a:t>
            </a:r>
            <a:r>
              <a:rPr lang="ru-RU" sz="4400" dirty="0" smtClean="0">
                <a:solidFill>
                  <a:srgbClr val="92D050"/>
                </a:solidFill>
              </a:rPr>
              <a:t/>
            </a:r>
            <a:br>
              <a:rPr lang="ru-RU" sz="4400" dirty="0" smtClean="0">
                <a:solidFill>
                  <a:srgbClr val="92D050"/>
                </a:solidFill>
              </a:rPr>
            </a:b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merkuri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85918" y="928670"/>
            <a:ext cx="550072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2714644" cy="6429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>
                <a:solidFill>
                  <a:sysClr val="windowText" lastClr="000000"/>
                </a:solidFill>
              </a:rPr>
              <a:t>Венера</a:t>
            </a:r>
            <a:br>
              <a:rPr lang="ru-RU" b="1" i="1" dirty="0" smtClean="0">
                <a:solidFill>
                  <a:sysClr val="windowText" lastClr="000000"/>
                </a:solidFill>
              </a:rPr>
            </a:br>
            <a:endParaRPr lang="ru-RU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venus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14356"/>
            <a:ext cx="614366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3000396" cy="7857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2D050"/>
                </a:solidFill>
              </a:rPr>
              <a:t/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sz="4400" b="1" i="1" dirty="0" smtClean="0">
                <a:solidFill>
                  <a:sysClr val="windowText" lastClr="000000"/>
                </a:solidFill>
              </a:rPr>
              <a:t>Земля</a:t>
            </a:r>
            <a:r>
              <a:rPr lang="ru-RU" sz="4400" i="1" dirty="0" smtClean="0">
                <a:solidFill>
                  <a:sysClr val="windowText" lastClr="000000"/>
                </a:solidFill>
              </a:rPr>
              <a:t/>
            </a:r>
            <a:br>
              <a:rPr lang="ru-RU" sz="4400" i="1" dirty="0" smtClean="0">
                <a:solidFill>
                  <a:sysClr val="windowText" lastClr="000000"/>
                </a:solidFill>
              </a:rPr>
            </a:br>
            <a:endParaRPr lang="ru-RU" sz="4400" i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zemli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857232"/>
            <a:ext cx="607223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3500462" cy="7857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ysClr val="windowText" lastClr="000000"/>
                </a:solidFill>
              </a:rPr>
              <a:t>Марс</a:t>
            </a:r>
            <a:endParaRPr lang="ru-RU" i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ma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52736"/>
            <a:ext cx="565212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357586" cy="7857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>
                <a:solidFill>
                  <a:sysClr val="windowText" lastClr="000000"/>
                </a:solidFill>
              </a:rPr>
              <a:t>Сатурн</a:t>
            </a:r>
            <a:br>
              <a:rPr lang="ru-RU" b="1" i="1" dirty="0" smtClean="0">
                <a:solidFill>
                  <a:sysClr val="windowText" lastClr="000000"/>
                </a:solidFill>
              </a:rPr>
            </a:br>
            <a:endParaRPr lang="ru-RU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satur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928670"/>
            <a:ext cx="671517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857652" cy="7143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>
                <a:solidFill>
                  <a:sysClr val="windowText" lastClr="000000"/>
                </a:solidFill>
              </a:rPr>
              <a:t>Юпитер</a:t>
            </a:r>
            <a:br>
              <a:rPr lang="ru-RU" b="1" i="1" dirty="0" smtClean="0">
                <a:solidFill>
                  <a:sysClr val="windowText" lastClr="000000"/>
                </a:solidFill>
              </a:rPr>
            </a:br>
            <a:endParaRPr lang="ru-RU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upit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857232"/>
            <a:ext cx="664373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-kosmose.com/wp-content/uploads/2014/06/uranus_true732X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86676" cy="550070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63521" y="365188"/>
            <a:ext cx="3214710" cy="7857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800" i="1" dirty="0" smtClean="0">
                <a:solidFill>
                  <a:sysClr val="windowText" lastClr="000000"/>
                </a:solidFill>
              </a:rPr>
              <a:t>Уран</a:t>
            </a:r>
            <a:r>
              <a:rPr lang="ru-RU" i="1" dirty="0" smtClean="0">
                <a:solidFill>
                  <a:sysClr val="windowText" lastClr="000000"/>
                </a:solidFill>
              </a:rPr>
              <a:t/>
            </a:r>
            <a:br>
              <a:rPr lang="ru-RU" i="1" dirty="0" smtClean="0">
                <a:solidFill>
                  <a:sysClr val="windowText" lastClr="000000"/>
                </a:solidFill>
              </a:rPr>
            </a:br>
            <a:endParaRPr lang="ru-RU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488</TotalTime>
  <Words>6</Words>
  <Application>Microsoft Office PowerPoint</Application>
  <PresentationFormat>Экран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Солнце</vt:lpstr>
      <vt:lpstr>Слайд 2</vt:lpstr>
      <vt:lpstr>  Меркурий </vt:lpstr>
      <vt:lpstr>  Венера </vt:lpstr>
      <vt:lpstr> Земля </vt:lpstr>
      <vt:lpstr>Марс</vt:lpstr>
      <vt:lpstr>  Сатурн </vt:lpstr>
      <vt:lpstr>  Юпитер </vt:lpstr>
      <vt:lpstr>Слайд 9</vt:lpstr>
      <vt:lpstr> Нептун </vt:lpstr>
      <vt:lpstr> Плутон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Муравкина О.В.</dc:creator>
  <cp:lastModifiedBy>вова</cp:lastModifiedBy>
  <cp:revision>53</cp:revision>
  <dcterms:created xsi:type="dcterms:W3CDTF">2012-04-10T16:54:25Z</dcterms:created>
  <dcterms:modified xsi:type="dcterms:W3CDTF">2015-02-03T20:14:22Z</dcterms:modified>
</cp:coreProperties>
</file>