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6" r:id="rId11"/>
    <p:sldId id="265" r:id="rId12"/>
    <p:sldId id="264" r:id="rId13"/>
    <p:sldId id="272" r:id="rId14"/>
    <p:sldId id="271" r:id="rId15"/>
    <p:sldId id="270" r:id="rId16"/>
    <p:sldId id="269" r:id="rId17"/>
    <p:sldId id="268" r:id="rId18"/>
    <p:sldId id="273" r:id="rId19"/>
    <p:sldId id="274" r:id="rId20"/>
    <p:sldId id="275" r:id="rId21"/>
    <p:sldId id="280" r:id="rId22"/>
    <p:sldId id="278" r:id="rId23"/>
    <p:sldId id="281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0B5A-E724-4C75-86C7-383B79D2DD59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BD60-5449-4CFB-8B68-78EDD95F7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6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5.jpeg"/><Relationship Id="rId18" Type="http://schemas.openxmlformats.org/officeDocument/2006/relationships/image" Target="../media/image59.jpeg"/><Relationship Id="rId3" Type="http://schemas.openxmlformats.org/officeDocument/2006/relationships/image" Target="../media/image21.jpeg"/><Relationship Id="rId7" Type="http://schemas.openxmlformats.org/officeDocument/2006/relationships/image" Target="../media/image46.jpeg"/><Relationship Id="rId12" Type="http://schemas.openxmlformats.org/officeDocument/2006/relationships/image" Target="../media/image54.jpeg"/><Relationship Id="rId17" Type="http://schemas.openxmlformats.org/officeDocument/2006/relationships/image" Target="../media/image58.jpe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12.jpeg"/><Relationship Id="rId5" Type="http://schemas.openxmlformats.org/officeDocument/2006/relationships/image" Target="../media/image50.jpeg"/><Relationship Id="rId15" Type="http://schemas.openxmlformats.org/officeDocument/2006/relationships/image" Target="../media/image57.jpeg"/><Relationship Id="rId10" Type="http://schemas.openxmlformats.org/officeDocument/2006/relationships/image" Target="../media/image45.jpeg"/><Relationship Id="rId19" Type="http://schemas.openxmlformats.org/officeDocument/2006/relationships/image" Target="../media/image60.jpeg"/><Relationship Id="rId4" Type="http://schemas.openxmlformats.org/officeDocument/2006/relationships/image" Target="../media/image4.jpeg"/><Relationship Id="rId9" Type="http://schemas.openxmlformats.org/officeDocument/2006/relationships/image" Target="../media/image53.jpeg"/><Relationship Id="rId1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Презентация к занятию по НОД в средней группе тема: «Посуда»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47251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Выполнила воспитатель 1 категории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Замятина Светлана Александровна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МБДОУ детский сад «Родничок»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Г.Озерск </a:t>
            </a:r>
            <a:r>
              <a:rPr lang="ru-RU" b="1" i="1" dirty="0" err="1" smtClean="0">
                <a:solidFill>
                  <a:srgbClr val="0070C0"/>
                </a:solidFill>
              </a:rPr>
              <a:t>п.Новогорный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2015 год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etia-8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31665"/>
            <a:ext cx="3096344" cy="344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Столовая посуда</a:t>
            </a:r>
            <a:endParaRPr lang="ru-RU" sz="4800" dirty="0"/>
          </a:p>
        </p:txBody>
      </p:sp>
      <p:pic>
        <p:nvPicPr>
          <p:cNvPr id="3" name="Рисунок 2" descr="The%20anniversary%20dinner%20service%20Gzh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5551264" cy="416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Чайная посуда</a:t>
            </a:r>
            <a:endParaRPr lang="ru-RU" sz="4800" dirty="0"/>
          </a:p>
        </p:txBody>
      </p:sp>
      <p:pic>
        <p:nvPicPr>
          <p:cNvPr id="3" name="Рисунок 2" descr="Tea%20Set%20Natalya%20Gzh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5407248" cy="405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Фарфоровая посуда</a:t>
            </a:r>
            <a:endParaRPr lang="ru-RU" sz="4800" dirty="0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2376264" cy="1895955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365104"/>
            <a:ext cx="2899209" cy="1932806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437112"/>
            <a:ext cx="2880320" cy="1920213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1484784"/>
            <a:ext cx="2230025" cy="1788790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276872"/>
            <a:ext cx="252028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Металлическая посуда</a:t>
            </a:r>
            <a:endParaRPr lang="ru-RU" sz="4800" dirty="0"/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3960440" cy="2106617"/>
          </a:xfrm>
          <a:prstGeom prst="rect">
            <a:avLst/>
          </a:prstGeom>
        </p:spPr>
      </p:pic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149080"/>
            <a:ext cx="3096344" cy="2046042"/>
          </a:xfrm>
          <a:prstGeom prst="rect">
            <a:avLst/>
          </a:prstGeom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149080"/>
            <a:ext cx="3528392" cy="2075525"/>
          </a:xfrm>
          <a:prstGeom prst="rect">
            <a:avLst/>
          </a:prstGeom>
        </p:spPr>
      </p:pic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628800"/>
            <a:ext cx="2865107" cy="214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Глиняная посуда</a:t>
            </a:r>
            <a:endParaRPr lang="ru-RU" sz="4800" dirty="0"/>
          </a:p>
        </p:txBody>
      </p:sp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052736"/>
            <a:ext cx="3115233" cy="2076822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3096344" cy="2064229"/>
          </a:xfrm>
          <a:prstGeom prst="rect">
            <a:avLst/>
          </a:prstGeom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2376264" cy="2424759"/>
          </a:xfrm>
          <a:prstGeom prst="rect">
            <a:avLst/>
          </a:prstGeom>
        </p:spPr>
      </p:pic>
      <p:pic>
        <p:nvPicPr>
          <p:cNvPr id="8" name="Рисунок 7" descr="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564904"/>
            <a:ext cx="2952328" cy="2214246"/>
          </a:xfrm>
          <a:prstGeom prst="rect">
            <a:avLst/>
          </a:prstGeom>
        </p:spPr>
      </p:pic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221088"/>
            <a:ext cx="2880320" cy="2132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Деревянная посуда</a:t>
            </a:r>
            <a:endParaRPr lang="ru-RU" sz="4800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384376" cy="2538282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268760"/>
            <a:ext cx="3456384" cy="2492584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05064"/>
            <a:ext cx="2376264" cy="2441368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005064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Стеклянная посуда</a:t>
            </a:r>
            <a:endParaRPr lang="ru-RU" sz="4800" dirty="0"/>
          </a:p>
        </p:txBody>
      </p:sp>
      <p:pic>
        <p:nvPicPr>
          <p:cNvPr id="3" name="Рисунок 2" descr="iHJC3IH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2592288" cy="2592288"/>
          </a:xfrm>
          <a:prstGeom prst="rect">
            <a:avLst/>
          </a:prstGeom>
        </p:spPr>
      </p:pic>
      <p:pic>
        <p:nvPicPr>
          <p:cNvPr id="4" name="Рисунок 3" descr="iEB4JYIJ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717032"/>
            <a:ext cx="2242809" cy="2628292"/>
          </a:xfrm>
          <a:prstGeom prst="rect">
            <a:avLst/>
          </a:prstGeom>
        </p:spPr>
      </p:pic>
      <p:pic>
        <p:nvPicPr>
          <p:cNvPr id="5" name="Рисунок 4" descr="i5Z7K9X4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196752"/>
            <a:ext cx="3456384" cy="2434073"/>
          </a:xfrm>
          <a:prstGeom prst="rect">
            <a:avLst/>
          </a:prstGeom>
        </p:spPr>
      </p:pic>
      <p:pic>
        <p:nvPicPr>
          <p:cNvPr id="6" name="Рисунок 5" descr="i2X4ZEXY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24744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Пластмассовая посуда</a:t>
            </a:r>
            <a:endParaRPr lang="ru-RU" sz="4800" dirty="0"/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820744" cy="2265264"/>
          </a:xfrm>
          <a:prstGeom prst="rect">
            <a:avLst/>
          </a:prstGeom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933056"/>
            <a:ext cx="3103065" cy="2436962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5293" y="1340768"/>
            <a:ext cx="3919155" cy="2287445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933056"/>
            <a:ext cx="3024336" cy="245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2016224" cy="2016224"/>
          </a:xfrm>
          <a:prstGeom prst="rect">
            <a:avLst/>
          </a:prstGeom>
        </p:spPr>
      </p:pic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2112235" cy="1584176"/>
          </a:xfrm>
          <a:prstGeom prst="rect">
            <a:avLst/>
          </a:prstGeom>
        </p:spPr>
      </p:pic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509120"/>
            <a:ext cx="3024336" cy="1922247"/>
          </a:xfrm>
          <a:prstGeom prst="rect">
            <a:avLst/>
          </a:prstGeom>
        </p:spPr>
      </p:pic>
      <p:pic>
        <p:nvPicPr>
          <p:cNvPr id="5" name="Рисунок 4" descr="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581128"/>
            <a:ext cx="1296144" cy="1727415"/>
          </a:xfrm>
          <a:prstGeom prst="rect">
            <a:avLst/>
          </a:prstGeom>
        </p:spPr>
      </p:pic>
      <p:pic>
        <p:nvPicPr>
          <p:cNvPr id="6" name="Рисунок 5" descr="Tea%20Set%20Natalya%20Gzh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48680"/>
            <a:ext cx="4759176" cy="3569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83568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кружка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блюдце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60212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Заварочный чайник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5486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Чайная посуда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4PGP3E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2160240" cy="2160240"/>
          </a:xfrm>
          <a:prstGeom prst="rect">
            <a:avLst/>
          </a:prstGeom>
        </p:spPr>
      </p:pic>
      <p:pic>
        <p:nvPicPr>
          <p:cNvPr id="3" name="Рисунок 2" descr="i4ITW35U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924944"/>
            <a:ext cx="2232248" cy="2232248"/>
          </a:xfrm>
          <a:prstGeom prst="rect">
            <a:avLst/>
          </a:prstGeom>
        </p:spPr>
      </p:pic>
      <p:pic>
        <p:nvPicPr>
          <p:cNvPr id="4" name="Рисунок 3" descr="iQGZA23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077072"/>
            <a:ext cx="3312368" cy="2484276"/>
          </a:xfrm>
          <a:prstGeom prst="rect">
            <a:avLst/>
          </a:prstGeom>
        </p:spPr>
      </p:pic>
      <p:pic>
        <p:nvPicPr>
          <p:cNvPr id="5" name="Рисунок 4" descr="st_ser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76672"/>
            <a:ext cx="4762500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мелкая тарелка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Глубокая тарелка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40770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супница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6926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Столовая посуда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76470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Уж не буду, уж не буду я посуду обижать, буду, буду я посуду и любить и уважать</a:t>
            </a:r>
          </a:p>
        </p:txBody>
      </p:sp>
      <p:pic>
        <p:nvPicPr>
          <p:cNvPr id="3" name="Рисунок 2" descr="фед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060848"/>
            <a:ext cx="5688632" cy="396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3312368" cy="2484276"/>
          </a:xfrm>
          <a:prstGeom prst="rect">
            <a:avLst/>
          </a:prstGeom>
        </p:spPr>
      </p:pic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33056"/>
            <a:ext cx="2520280" cy="2520280"/>
          </a:xfrm>
          <a:prstGeom prst="rect">
            <a:avLst/>
          </a:prstGeom>
        </p:spPr>
      </p:pic>
      <p:pic>
        <p:nvPicPr>
          <p:cNvPr id="4" name="Рисунок 3" descr="кастрю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933056"/>
            <a:ext cx="3312368" cy="2484276"/>
          </a:xfrm>
          <a:prstGeom prst="rect">
            <a:avLst/>
          </a:prstGeom>
        </p:spPr>
      </p:pic>
      <p:pic>
        <p:nvPicPr>
          <p:cNvPr id="5" name="Рисунок 4" descr="data-korkmaz-a1972-500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76672"/>
            <a:ext cx="3384376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27089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чайник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949280"/>
            <a:ext cx="138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кастрюля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3933056"/>
            <a:ext cx="136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сковорода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95107_sloji_kartinku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3384376" cy="2383568"/>
          </a:xfrm>
          <a:prstGeom prst="rect">
            <a:avLst/>
          </a:prstGeom>
        </p:spPr>
      </p:pic>
      <p:pic>
        <p:nvPicPr>
          <p:cNvPr id="3" name="Рисунок 2" descr="4995102_sloji_kartinku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268760"/>
            <a:ext cx="3384376" cy="2383568"/>
          </a:xfrm>
          <a:prstGeom prst="rect">
            <a:avLst/>
          </a:prstGeom>
        </p:spPr>
      </p:pic>
      <p:pic>
        <p:nvPicPr>
          <p:cNvPr id="4" name="Рисунок 3" descr="4995104_sloji_kartinku_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949308"/>
            <a:ext cx="3549774" cy="2500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6064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Разрезные картинки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Итог занятия</a:t>
            </a:r>
            <a:endParaRPr lang="ru-RU" sz="4800" dirty="0"/>
          </a:p>
        </p:txBody>
      </p:sp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925877" cy="2088232"/>
          </a:xfrm>
          <a:prstGeom prst="rect">
            <a:avLst/>
          </a:prstGeom>
        </p:spPr>
      </p:pic>
      <p:pic>
        <p:nvPicPr>
          <p:cNvPr id="4" name="Рисунок 3" descr="The%20anniversary%20dinner%20service%20Gzh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3895080" cy="2921310"/>
          </a:xfrm>
          <a:prstGeom prst="rect">
            <a:avLst/>
          </a:prstGeom>
        </p:spPr>
      </p:pic>
      <p:pic>
        <p:nvPicPr>
          <p:cNvPr id="5" name="Рисунок 4" descr="Tea%20Set%20Natalya%20Gzh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204864"/>
            <a:ext cx="4039096" cy="302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мамы на кухне много посуды:</a:t>
            </a:r>
          </a:p>
          <a:p>
            <a:r>
              <a:rPr lang="ru-RU" dirty="0" smtClean="0"/>
              <a:t>Здесь чайник, половник, кофейник и блюдо, </a:t>
            </a:r>
          </a:p>
          <a:p>
            <a:r>
              <a:rPr lang="ru-RU" dirty="0" smtClean="0"/>
              <a:t>Кастрюли по росту на полках стоят,</a:t>
            </a:r>
          </a:p>
          <a:p>
            <a:r>
              <a:rPr lang="ru-RU" dirty="0" smtClean="0"/>
              <a:t>Ковши и лопатки по стенам висят.</a:t>
            </a:r>
          </a:p>
          <a:p>
            <a:r>
              <a:rPr lang="ru-RU" dirty="0" smtClean="0"/>
              <a:t>Столовый сервиз приготовлен к обеду,</a:t>
            </a:r>
          </a:p>
          <a:p>
            <a:r>
              <a:rPr lang="ru-RU" dirty="0" smtClean="0"/>
              <a:t>А чайный красиво на полке стоит.</a:t>
            </a:r>
          </a:p>
          <a:p>
            <a:r>
              <a:rPr lang="ru-RU" dirty="0" smtClean="0"/>
              <a:t>И в хлебнице хлеб под красивой салфеткой</a:t>
            </a:r>
          </a:p>
          <a:p>
            <a:r>
              <a:rPr lang="ru-RU" dirty="0" smtClean="0"/>
              <a:t>Душистый и вкусный к обеду лежит.</a:t>
            </a:r>
          </a:p>
          <a:p>
            <a:r>
              <a:rPr lang="ru-RU" dirty="0" smtClean="0"/>
              <a:t>Насыпана соль в расписную солонку, </a:t>
            </a:r>
          </a:p>
          <a:p>
            <a:r>
              <a:rPr lang="ru-RU" dirty="0" smtClean="0"/>
              <a:t>Положено масло аккуратно в масленку,</a:t>
            </a:r>
          </a:p>
          <a:p>
            <a:r>
              <a:rPr lang="ru-RU" dirty="0" smtClean="0"/>
              <a:t>В салатник нарезаны овощи все, </a:t>
            </a:r>
          </a:p>
          <a:p>
            <a:r>
              <a:rPr lang="ru-RU" dirty="0" smtClean="0"/>
              <a:t>И супница пышет уже на столе.</a:t>
            </a:r>
          </a:p>
          <a:p>
            <a:r>
              <a:rPr lang="ru-RU" dirty="0" smtClean="0"/>
              <a:t>В посуде еду и хранят и готовят,</a:t>
            </a:r>
          </a:p>
          <a:p>
            <a:r>
              <a:rPr lang="ru-RU" dirty="0" smtClean="0"/>
              <a:t>Хозяйки посуду и сушат и моют.</a:t>
            </a:r>
          </a:p>
          <a:p>
            <a:r>
              <a:rPr lang="ru-RU" dirty="0" smtClean="0"/>
              <a:t>И, как от Федоры, она не сбежит,</a:t>
            </a:r>
          </a:p>
          <a:p>
            <a:r>
              <a:rPr lang="ru-RU" dirty="0" smtClean="0"/>
              <a:t>Если чистой на полке стоит.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Рисунок 17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904828" cy="2928621"/>
          </a:xfrm>
          <a:prstGeom prst="rect">
            <a:avLst/>
          </a:prstGeom>
        </p:spPr>
      </p:pic>
      <p:pic>
        <p:nvPicPr>
          <p:cNvPr id="19" name="Рисунок 18" descr="iY61M0Q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3760812" cy="2820609"/>
          </a:xfrm>
          <a:prstGeom prst="rect">
            <a:avLst/>
          </a:prstGeom>
        </p:spPr>
      </p:pic>
      <p:pic>
        <p:nvPicPr>
          <p:cNvPr id="20" name="Рисунок 19" descr="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268760"/>
            <a:ext cx="3306663" cy="3306663"/>
          </a:xfrm>
          <a:prstGeom prst="rect">
            <a:avLst/>
          </a:prstGeom>
        </p:spPr>
      </p:pic>
      <p:pic>
        <p:nvPicPr>
          <p:cNvPr id="38" name="Рисунок 37" descr="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340768"/>
            <a:ext cx="4251437" cy="2320576"/>
          </a:xfrm>
          <a:prstGeom prst="rect">
            <a:avLst/>
          </a:prstGeom>
        </p:spPr>
      </p:pic>
      <p:pic>
        <p:nvPicPr>
          <p:cNvPr id="39" name="Рисунок 38" descr="кастрюл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1155044"/>
            <a:ext cx="4104456" cy="3078342"/>
          </a:xfrm>
          <a:prstGeom prst="rect">
            <a:avLst/>
          </a:prstGeom>
        </p:spPr>
      </p:pic>
      <p:pic>
        <p:nvPicPr>
          <p:cNvPr id="40" name="Рисунок 39" descr="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1196752"/>
            <a:ext cx="3951883" cy="2634589"/>
          </a:xfrm>
          <a:prstGeom prst="rect">
            <a:avLst/>
          </a:prstGeom>
        </p:spPr>
      </p:pic>
      <p:pic>
        <p:nvPicPr>
          <p:cNvPr id="41" name="Рисунок 40" descr="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1268760"/>
            <a:ext cx="4067210" cy="1776015"/>
          </a:xfrm>
          <a:prstGeom prst="rect">
            <a:avLst/>
          </a:prstGeom>
        </p:spPr>
      </p:pic>
      <p:pic>
        <p:nvPicPr>
          <p:cNvPr id="42" name="Рисунок 41" descr="st_ser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1196752"/>
            <a:ext cx="3917420" cy="2938065"/>
          </a:xfrm>
          <a:prstGeom prst="rect">
            <a:avLst/>
          </a:prstGeom>
        </p:spPr>
      </p:pic>
      <p:pic>
        <p:nvPicPr>
          <p:cNvPr id="43" name="Рисунок 42" descr="Tea%20Set%20Natalya%20Gzhe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1124744"/>
            <a:ext cx="4176464" cy="3132348"/>
          </a:xfrm>
          <a:prstGeom prst="rect">
            <a:avLst/>
          </a:prstGeom>
        </p:spPr>
      </p:pic>
      <p:pic>
        <p:nvPicPr>
          <p:cNvPr id="44" name="Рисунок 43" descr="8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1196752"/>
            <a:ext cx="4148857" cy="2815966"/>
          </a:xfrm>
          <a:prstGeom prst="rect">
            <a:avLst/>
          </a:prstGeom>
        </p:spPr>
      </p:pic>
      <p:pic>
        <p:nvPicPr>
          <p:cNvPr id="45" name="Рисунок 44" descr="8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32040" y="1052736"/>
            <a:ext cx="3666703" cy="3666703"/>
          </a:xfrm>
          <a:prstGeom prst="rect">
            <a:avLst/>
          </a:prstGeom>
        </p:spPr>
      </p:pic>
      <p:pic>
        <p:nvPicPr>
          <p:cNvPr id="46" name="Рисунок 45" descr="8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60032" y="1052736"/>
            <a:ext cx="3810719" cy="3810719"/>
          </a:xfrm>
          <a:prstGeom prst="rect">
            <a:avLst/>
          </a:prstGeom>
        </p:spPr>
      </p:pic>
      <p:pic>
        <p:nvPicPr>
          <p:cNvPr id="47" name="Рисунок 46" descr="8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99992" y="1124744"/>
            <a:ext cx="4223916" cy="2372987"/>
          </a:xfrm>
          <a:prstGeom prst="rect">
            <a:avLst/>
          </a:prstGeom>
        </p:spPr>
      </p:pic>
      <p:pic>
        <p:nvPicPr>
          <p:cNvPr id="48" name="Рисунок 47" descr="iQGZA236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4008" y="1268760"/>
            <a:ext cx="4032448" cy="3024336"/>
          </a:xfrm>
          <a:prstGeom prst="rect">
            <a:avLst/>
          </a:prstGeom>
        </p:spPr>
      </p:pic>
      <p:pic>
        <p:nvPicPr>
          <p:cNvPr id="49" name="Рисунок 48" descr="8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99992" y="1412776"/>
            <a:ext cx="4320480" cy="2880320"/>
          </a:xfrm>
          <a:prstGeom prst="rect">
            <a:avLst/>
          </a:prstGeom>
        </p:spPr>
      </p:pic>
      <p:pic>
        <p:nvPicPr>
          <p:cNvPr id="50" name="Рисунок 49" descr="8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83968" y="1124744"/>
            <a:ext cx="4528517" cy="3234655"/>
          </a:xfrm>
          <a:prstGeom prst="rect">
            <a:avLst/>
          </a:prstGeom>
        </p:spPr>
      </p:pic>
      <p:pic>
        <p:nvPicPr>
          <p:cNvPr id="51" name="Рисунок 50" descr="80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427984" y="1124744"/>
            <a:ext cx="4316871" cy="2500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Arial Black" pitchFamily="34" charset="0"/>
              </a:rPr>
              <a:t>Спасибо за внимание!</a:t>
            </a:r>
            <a:endParaRPr lang="ru-RU" sz="8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Среди ложек я полковник,</a:t>
            </a:r>
          </a:p>
          <a:p>
            <a:pPr algn="ctr"/>
            <a:r>
              <a:rPr lang="ru-RU" sz="3200" dirty="0" smtClean="0"/>
              <a:t>А зовут меня…половник</a:t>
            </a:r>
            <a:endParaRPr lang="ru-RU" sz="3200" dirty="0"/>
          </a:p>
        </p:txBody>
      </p:sp>
      <p:pic>
        <p:nvPicPr>
          <p:cNvPr id="3" name="Рисунок 2" descr="iY61M0Q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48880"/>
            <a:ext cx="4768924" cy="3576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Суп, салат, пюре, котлеты</a:t>
            </a:r>
          </a:p>
          <a:p>
            <a:pPr algn="ctr"/>
            <a:r>
              <a:rPr lang="ru-RU" sz="3200" dirty="0" smtClean="0"/>
              <a:t>Падают всегда в ….тарелке</a:t>
            </a:r>
            <a:endParaRPr lang="ru-RU" sz="3200" dirty="0"/>
          </a:p>
        </p:txBody>
      </p:sp>
      <p:pic>
        <p:nvPicPr>
          <p:cNvPr id="3" name="Рисунок 2" descr="iRRLYAK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04864"/>
            <a:ext cx="5400600" cy="405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 на чай и простоквашу подставляй, дружочек…чашку</a:t>
            </a:r>
            <a:endParaRPr lang="ru-RU" sz="3200" dirty="0"/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3" y="2343175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плите – кастрюль начальник толстый, длинноносый…чайник</a:t>
            </a:r>
            <a:endParaRPr lang="ru-RU" sz="3200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76872"/>
            <a:ext cx="4840932" cy="3630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 моей тарелке лодочка плывет, </a:t>
            </a:r>
          </a:p>
          <a:p>
            <a:pPr algn="ctr"/>
            <a:r>
              <a:rPr lang="ru-RU" sz="3200" dirty="0" smtClean="0"/>
              <a:t>лодочку с едою отправляю в рот….ложка</a:t>
            </a:r>
            <a:endParaRPr lang="ru-RU" sz="3200" dirty="0"/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04864"/>
            <a:ext cx="6250221" cy="351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Будет вкусная еда с золотою коркою,</a:t>
            </a:r>
          </a:p>
          <a:p>
            <a:pPr algn="ctr"/>
            <a:r>
              <a:rPr lang="ru-RU" sz="3200" dirty="0" smtClean="0"/>
              <a:t>Если пользуешься ты…Верно, сковородкою</a:t>
            </a:r>
            <a:endParaRPr lang="ru-RU" sz="3200" dirty="0"/>
          </a:p>
        </p:txBody>
      </p:sp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1" y="2127151"/>
            <a:ext cx="417646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Кухонная посуда</a:t>
            </a:r>
            <a:endParaRPr lang="ru-RU" sz="5400" dirty="0"/>
          </a:p>
        </p:txBody>
      </p:sp>
      <p:pic>
        <p:nvPicPr>
          <p:cNvPr id="3" name="Рисунок 2" descr="data-korkmaz-a1972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772816"/>
            <a:ext cx="4181450" cy="41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1c9e6d90f8f868836ab138ff86d4a042465c63"/>
</p:tagLst>
</file>

<file path=ppt/theme/theme1.xml><?xml version="1.0" encoding="utf-8"?>
<a:theme xmlns:a="http://schemas.openxmlformats.org/drawingml/2006/main" name="shablon_notebook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shablon_notebook1</Template>
  <TotalTime>278</TotalTime>
  <Words>267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shablon_notebook1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30</cp:revision>
  <dcterms:created xsi:type="dcterms:W3CDTF">2015-02-08T04:31:11Z</dcterms:created>
  <dcterms:modified xsi:type="dcterms:W3CDTF">2015-02-08T09:50:27Z</dcterms:modified>
</cp:coreProperties>
</file>