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93" r:id="rId3"/>
    <p:sldId id="265" r:id="rId4"/>
    <p:sldId id="292" r:id="rId5"/>
    <p:sldId id="306" r:id="rId6"/>
    <p:sldId id="307" r:id="rId7"/>
    <p:sldId id="266" r:id="rId8"/>
    <p:sldId id="303" r:id="rId9"/>
    <p:sldId id="310" r:id="rId10"/>
    <p:sldId id="313" r:id="rId11"/>
    <p:sldId id="275" r:id="rId12"/>
    <p:sldId id="323" r:id="rId13"/>
    <p:sldId id="324" r:id="rId14"/>
    <p:sldId id="315" r:id="rId15"/>
    <p:sldId id="322" r:id="rId16"/>
    <p:sldId id="325" r:id="rId17"/>
    <p:sldId id="328" r:id="rId18"/>
    <p:sldId id="327" r:id="rId19"/>
    <p:sldId id="277" r:id="rId20"/>
    <p:sldId id="294" r:id="rId21"/>
    <p:sldId id="31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37C04-6FD9-4194-B615-C3D78532BC58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161C8B-3A27-4EEB-B644-A10771CAAA2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6EE2126-C84C-4874-B80C-AFE66A57CA5E}" type="parTrans" cxnId="{E20C7B56-36E9-4862-993A-6CB15464D3DF}">
      <dgm:prSet/>
      <dgm:spPr/>
      <dgm:t>
        <a:bodyPr/>
        <a:lstStyle/>
        <a:p>
          <a:endParaRPr lang="ru-RU"/>
        </a:p>
      </dgm:t>
    </dgm:pt>
    <dgm:pt modelId="{0C500814-A5A5-4E22-A725-D4F2D25F45E8}" type="sibTrans" cxnId="{E20C7B56-36E9-4862-993A-6CB15464D3DF}">
      <dgm:prSet/>
      <dgm:spPr/>
      <dgm:t>
        <a:bodyPr/>
        <a:lstStyle/>
        <a:p>
          <a:endParaRPr lang="ru-RU"/>
        </a:p>
      </dgm:t>
    </dgm:pt>
    <dgm:pt modelId="{3DA5A122-E001-4A80-A9B2-DB05A71E74D0}">
      <dgm:prSet phldrT="[Текст]"/>
      <dgm:spPr/>
      <dgm:t>
        <a:bodyPr/>
        <a:lstStyle/>
        <a:p>
          <a:r>
            <a:rPr lang="ru-RU" dirty="0" smtClean="0"/>
            <a:t>Работа с родителями</a:t>
          </a:r>
          <a:endParaRPr lang="ru-RU" dirty="0"/>
        </a:p>
      </dgm:t>
    </dgm:pt>
    <dgm:pt modelId="{95544DDC-E5F3-40CC-8BA2-0DB9401B5B4E}" type="parTrans" cxnId="{446525B4-C31F-43D1-AC74-4A92091FC63C}">
      <dgm:prSet/>
      <dgm:spPr/>
      <dgm:t>
        <a:bodyPr/>
        <a:lstStyle/>
        <a:p>
          <a:endParaRPr lang="ru-RU"/>
        </a:p>
      </dgm:t>
    </dgm:pt>
    <dgm:pt modelId="{C3AA5701-A2C4-4732-831D-CCFEDD4D010C}" type="sibTrans" cxnId="{446525B4-C31F-43D1-AC74-4A92091FC63C}">
      <dgm:prSet/>
      <dgm:spPr/>
      <dgm:t>
        <a:bodyPr/>
        <a:lstStyle/>
        <a:p>
          <a:endParaRPr lang="ru-RU"/>
        </a:p>
      </dgm:t>
    </dgm:pt>
    <dgm:pt modelId="{9624D3BE-62A5-49C6-B3F0-6C3B2708976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AA7312-1BE3-4809-8C98-0B227539516B}" type="parTrans" cxnId="{731BED69-F443-4294-B530-78EEF830CA8F}">
      <dgm:prSet/>
      <dgm:spPr/>
      <dgm:t>
        <a:bodyPr/>
        <a:lstStyle/>
        <a:p>
          <a:endParaRPr lang="ru-RU"/>
        </a:p>
      </dgm:t>
    </dgm:pt>
    <dgm:pt modelId="{39E37647-B74D-46AC-944C-823AB2DA4508}" type="sibTrans" cxnId="{731BED69-F443-4294-B530-78EEF830CA8F}">
      <dgm:prSet/>
      <dgm:spPr/>
      <dgm:t>
        <a:bodyPr/>
        <a:lstStyle/>
        <a:p>
          <a:endParaRPr lang="ru-RU"/>
        </a:p>
      </dgm:t>
    </dgm:pt>
    <dgm:pt modelId="{60A5EFA9-6577-43A5-8ED0-C23985FD49E3}">
      <dgm:prSet phldrT="[Текст]"/>
      <dgm:spPr/>
      <dgm:t>
        <a:bodyPr/>
        <a:lstStyle/>
        <a:p>
          <a:r>
            <a:rPr lang="ru-RU" dirty="0" smtClean="0"/>
            <a:t>Создание предметно-развивающей среды</a:t>
          </a:r>
          <a:endParaRPr lang="ru-RU" dirty="0"/>
        </a:p>
      </dgm:t>
    </dgm:pt>
    <dgm:pt modelId="{3F1337AC-2D93-4FE8-A6B0-9A8E87B4908C}" type="parTrans" cxnId="{81F63658-7D0C-46D0-91E7-7B5D323C4B4D}">
      <dgm:prSet/>
      <dgm:spPr/>
      <dgm:t>
        <a:bodyPr/>
        <a:lstStyle/>
        <a:p>
          <a:endParaRPr lang="ru-RU"/>
        </a:p>
      </dgm:t>
    </dgm:pt>
    <dgm:pt modelId="{7EEB751B-746B-4A25-ABCB-66C652BBEB9A}" type="sibTrans" cxnId="{81F63658-7D0C-46D0-91E7-7B5D323C4B4D}">
      <dgm:prSet/>
      <dgm:spPr/>
      <dgm:t>
        <a:bodyPr/>
        <a:lstStyle/>
        <a:p>
          <a:endParaRPr lang="ru-RU"/>
        </a:p>
      </dgm:t>
    </dgm:pt>
    <dgm:pt modelId="{75540BB7-39A2-47C5-AC26-1CC2644DF3B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EB73FD9-C1F2-41C3-8304-AFF5DAB5D3B4}" type="parTrans" cxnId="{E20AB295-6DA9-4188-BDAC-D20E3FC3E085}">
      <dgm:prSet/>
      <dgm:spPr/>
      <dgm:t>
        <a:bodyPr/>
        <a:lstStyle/>
        <a:p>
          <a:endParaRPr lang="ru-RU"/>
        </a:p>
      </dgm:t>
    </dgm:pt>
    <dgm:pt modelId="{F693429F-D4B7-49DE-B361-8C20A9AAF86B}" type="sibTrans" cxnId="{E20AB295-6DA9-4188-BDAC-D20E3FC3E085}">
      <dgm:prSet/>
      <dgm:spPr/>
      <dgm:t>
        <a:bodyPr/>
        <a:lstStyle/>
        <a:p>
          <a:endParaRPr lang="ru-RU"/>
        </a:p>
      </dgm:t>
    </dgm:pt>
    <dgm:pt modelId="{1320D08D-D7DA-48AF-8E05-976BC082C8FA}">
      <dgm:prSet phldrT="[Текст]"/>
      <dgm:spPr/>
      <dgm:t>
        <a:bodyPr/>
        <a:lstStyle/>
        <a:p>
          <a:r>
            <a:rPr lang="ru-RU" dirty="0" smtClean="0"/>
            <a:t>Работа с детьми</a:t>
          </a:r>
          <a:endParaRPr lang="ru-RU" dirty="0"/>
        </a:p>
      </dgm:t>
    </dgm:pt>
    <dgm:pt modelId="{A663CB87-1412-40D6-9014-D699DB1DC5F2}" type="parTrans" cxnId="{37997715-D19E-401A-8F1E-8038C124B579}">
      <dgm:prSet/>
      <dgm:spPr/>
      <dgm:t>
        <a:bodyPr/>
        <a:lstStyle/>
        <a:p>
          <a:endParaRPr lang="ru-RU"/>
        </a:p>
      </dgm:t>
    </dgm:pt>
    <dgm:pt modelId="{F982CCEC-C867-44DC-8A4F-F09FA26F6575}" type="sibTrans" cxnId="{37997715-D19E-401A-8F1E-8038C124B579}">
      <dgm:prSet/>
      <dgm:spPr/>
      <dgm:t>
        <a:bodyPr/>
        <a:lstStyle/>
        <a:p>
          <a:endParaRPr lang="ru-RU"/>
        </a:p>
      </dgm:t>
    </dgm:pt>
    <dgm:pt modelId="{ADD4B832-70EB-4F9B-B1A8-95FFDA806273}" type="pres">
      <dgm:prSet presAssocID="{C9337C04-6FD9-4194-B615-C3D78532BC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179025-558D-45FD-83E0-6EF69522ED14}" type="pres">
      <dgm:prSet presAssocID="{00161C8B-3A27-4EEB-B644-A10771CAAA22}" presName="root" presStyleCnt="0"/>
      <dgm:spPr/>
    </dgm:pt>
    <dgm:pt modelId="{43C49087-5B69-428C-8ED4-0D2E77B8851A}" type="pres">
      <dgm:prSet presAssocID="{00161C8B-3A27-4EEB-B644-A10771CAAA22}" presName="rootComposite" presStyleCnt="0"/>
      <dgm:spPr/>
    </dgm:pt>
    <dgm:pt modelId="{63C7BB04-6078-4A1B-A8D8-9368CE2785D3}" type="pres">
      <dgm:prSet presAssocID="{00161C8B-3A27-4EEB-B644-A10771CAAA22}" presName="rootText" presStyleLbl="node1" presStyleIdx="0" presStyleCnt="3"/>
      <dgm:spPr/>
      <dgm:t>
        <a:bodyPr/>
        <a:lstStyle/>
        <a:p>
          <a:endParaRPr lang="ru-RU"/>
        </a:p>
      </dgm:t>
    </dgm:pt>
    <dgm:pt modelId="{79A5D776-7EA6-4495-894E-044619FCDC47}" type="pres">
      <dgm:prSet presAssocID="{00161C8B-3A27-4EEB-B644-A10771CAAA22}" presName="rootConnector" presStyleLbl="node1" presStyleIdx="0" presStyleCnt="3"/>
      <dgm:spPr/>
      <dgm:t>
        <a:bodyPr/>
        <a:lstStyle/>
        <a:p>
          <a:endParaRPr lang="ru-RU"/>
        </a:p>
      </dgm:t>
    </dgm:pt>
    <dgm:pt modelId="{28039E19-1F44-4792-AC13-21316D95FAB4}" type="pres">
      <dgm:prSet presAssocID="{00161C8B-3A27-4EEB-B644-A10771CAAA22}" presName="childShape" presStyleCnt="0"/>
      <dgm:spPr/>
    </dgm:pt>
    <dgm:pt modelId="{B4CA2571-064E-473B-8D13-A87D8F378540}" type="pres">
      <dgm:prSet presAssocID="{95544DDC-E5F3-40CC-8BA2-0DB9401B5B4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2EE6163-0549-4542-9247-2443FC8D4B51}" type="pres">
      <dgm:prSet presAssocID="{3DA5A122-E001-4A80-A9B2-DB05A71E74D0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075EE-C9CA-425C-8EA4-C257D4294F0B}" type="pres">
      <dgm:prSet presAssocID="{9624D3BE-62A5-49C6-B3F0-6C3B27089768}" presName="root" presStyleCnt="0"/>
      <dgm:spPr/>
    </dgm:pt>
    <dgm:pt modelId="{383D6400-2F10-44FB-9C92-DDEA6D2BBF0C}" type="pres">
      <dgm:prSet presAssocID="{9624D3BE-62A5-49C6-B3F0-6C3B27089768}" presName="rootComposite" presStyleCnt="0"/>
      <dgm:spPr/>
    </dgm:pt>
    <dgm:pt modelId="{752A3B3B-21C1-4CF0-B2A3-65456D3CC36C}" type="pres">
      <dgm:prSet presAssocID="{9624D3BE-62A5-49C6-B3F0-6C3B27089768}" presName="rootText" presStyleLbl="node1" presStyleIdx="1" presStyleCnt="3"/>
      <dgm:spPr/>
      <dgm:t>
        <a:bodyPr/>
        <a:lstStyle/>
        <a:p>
          <a:endParaRPr lang="ru-RU"/>
        </a:p>
      </dgm:t>
    </dgm:pt>
    <dgm:pt modelId="{067ED834-CEDF-4568-A28B-B6F4D132D4ED}" type="pres">
      <dgm:prSet presAssocID="{9624D3BE-62A5-49C6-B3F0-6C3B27089768}" presName="rootConnector" presStyleLbl="node1" presStyleIdx="1" presStyleCnt="3"/>
      <dgm:spPr/>
      <dgm:t>
        <a:bodyPr/>
        <a:lstStyle/>
        <a:p>
          <a:endParaRPr lang="ru-RU"/>
        </a:p>
      </dgm:t>
    </dgm:pt>
    <dgm:pt modelId="{9947D85A-3E17-48C6-8231-F6F72FC9FD2C}" type="pres">
      <dgm:prSet presAssocID="{9624D3BE-62A5-49C6-B3F0-6C3B27089768}" presName="childShape" presStyleCnt="0"/>
      <dgm:spPr/>
    </dgm:pt>
    <dgm:pt modelId="{5E68F190-85CE-4F29-BDB2-8A87A125C6B8}" type="pres">
      <dgm:prSet presAssocID="{3F1337AC-2D93-4FE8-A6B0-9A8E87B4908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B3D4995-C247-44CB-88FF-B5AD2654537E}" type="pres">
      <dgm:prSet presAssocID="{60A5EFA9-6577-43A5-8ED0-C23985FD49E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42F6B-4780-4A34-B7A6-E94EE7CC82CC}" type="pres">
      <dgm:prSet presAssocID="{75540BB7-39A2-47C5-AC26-1CC2644DF3BF}" presName="root" presStyleCnt="0"/>
      <dgm:spPr/>
    </dgm:pt>
    <dgm:pt modelId="{23228FAB-BB37-4933-871C-690AA8F52E66}" type="pres">
      <dgm:prSet presAssocID="{75540BB7-39A2-47C5-AC26-1CC2644DF3BF}" presName="rootComposite" presStyleCnt="0"/>
      <dgm:spPr/>
    </dgm:pt>
    <dgm:pt modelId="{F467907E-0F89-45F3-BA21-2CB2A060B5CE}" type="pres">
      <dgm:prSet presAssocID="{75540BB7-39A2-47C5-AC26-1CC2644DF3BF}" presName="rootText" presStyleLbl="node1" presStyleIdx="2" presStyleCnt="3"/>
      <dgm:spPr/>
      <dgm:t>
        <a:bodyPr/>
        <a:lstStyle/>
        <a:p>
          <a:endParaRPr lang="ru-RU"/>
        </a:p>
      </dgm:t>
    </dgm:pt>
    <dgm:pt modelId="{3E1BF893-39ED-4DA8-896A-1B14BB99D111}" type="pres">
      <dgm:prSet presAssocID="{75540BB7-39A2-47C5-AC26-1CC2644DF3BF}" presName="rootConnector" presStyleLbl="node1" presStyleIdx="2" presStyleCnt="3"/>
      <dgm:spPr/>
      <dgm:t>
        <a:bodyPr/>
        <a:lstStyle/>
        <a:p>
          <a:endParaRPr lang="ru-RU"/>
        </a:p>
      </dgm:t>
    </dgm:pt>
    <dgm:pt modelId="{01053065-FBB9-4B11-9D6B-97C0593B0931}" type="pres">
      <dgm:prSet presAssocID="{75540BB7-39A2-47C5-AC26-1CC2644DF3BF}" presName="childShape" presStyleCnt="0"/>
      <dgm:spPr/>
    </dgm:pt>
    <dgm:pt modelId="{AA8D5FFE-B9EB-488B-9360-D8EA49D81D8A}" type="pres">
      <dgm:prSet presAssocID="{A663CB87-1412-40D6-9014-D699DB1DC5F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82BC67F-BEF4-4F4C-A7B3-6DD39A18B97B}" type="pres">
      <dgm:prSet presAssocID="{1320D08D-D7DA-48AF-8E05-976BC082C8F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30EC2-57F9-4E64-BD2A-AE934AFF2B2F}" type="presOf" srcId="{C9337C04-6FD9-4194-B615-C3D78532BC58}" destId="{ADD4B832-70EB-4F9B-B1A8-95FFDA806273}" srcOrd="0" destOrd="0" presId="urn:microsoft.com/office/officeart/2005/8/layout/hierarchy3"/>
    <dgm:cxn modelId="{CAA9777A-7675-47A5-B77A-D73D65D704F0}" type="presOf" srcId="{60A5EFA9-6577-43A5-8ED0-C23985FD49E3}" destId="{6B3D4995-C247-44CB-88FF-B5AD2654537E}" srcOrd="0" destOrd="0" presId="urn:microsoft.com/office/officeart/2005/8/layout/hierarchy3"/>
    <dgm:cxn modelId="{731BED69-F443-4294-B530-78EEF830CA8F}" srcId="{C9337C04-6FD9-4194-B615-C3D78532BC58}" destId="{9624D3BE-62A5-49C6-B3F0-6C3B27089768}" srcOrd="1" destOrd="0" parTransId="{82AA7312-1BE3-4809-8C98-0B227539516B}" sibTransId="{39E37647-B74D-46AC-944C-823AB2DA4508}"/>
    <dgm:cxn modelId="{37997715-D19E-401A-8F1E-8038C124B579}" srcId="{75540BB7-39A2-47C5-AC26-1CC2644DF3BF}" destId="{1320D08D-D7DA-48AF-8E05-976BC082C8FA}" srcOrd="0" destOrd="0" parTransId="{A663CB87-1412-40D6-9014-D699DB1DC5F2}" sibTransId="{F982CCEC-C867-44DC-8A4F-F09FA26F6575}"/>
    <dgm:cxn modelId="{F2F0E7D1-2311-4C5D-A89A-35C9E29FFE0D}" type="presOf" srcId="{3DA5A122-E001-4A80-A9B2-DB05A71E74D0}" destId="{A2EE6163-0549-4542-9247-2443FC8D4B51}" srcOrd="0" destOrd="0" presId="urn:microsoft.com/office/officeart/2005/8/layout/hierarchy3"/>
    <dgm:cxn modelId="{446525B4-C31F-43D1-AC74-4A92091FC63C}" srcId="{00161C8B-3A27-4EEB-B644-A10771CAAA22}" destId="{3DA5A122-E001-4A80-A9B2-DB05A71E74D0}" srcOrd="0" destOrd="0" parTransId="{95544DDC-E5F3-40CC-8BA2-0DB9401B5B4E}" sibTransId="{C3AA5701-A2C4-4732-831D-CCFEDD4D010C}"/>
    <dgm:cxn modelId="{5B85BA2D-47A0-4491-AEED-E65CFD3DB2CE}" type="presOf" srcId="{75540BB7-39A2-47C5-AC26-1CC2644DF3BF}" destId="{F467907E-0F89-45F3-BA21-2CB2A060B5CE}" srcOrd="0" destOrd="0" presId="urn:microsoft.com/office/officeart/2005/8/layout/hierarchy3"/>
    <dgm:cxn modelId="{7CBA2493-64FE-457B-8A59-718BA05C3873}" type="presOf" srcId="{3F1337AC-2D93-4FE8-A6B0-9A8E87B4908C}" destId="{5E68F190-85CE-4F29-BDB2-8A87A125C6B8}" srcOrd="0" destOrd="0" presId="urn:microsoft.com/office/officeart/2005/8/layout/hierarchy3"/>
    <dgm:cxn modelId="{D87BCCDD-C30E-4DFC-86EF-F66076CC816A}" type="presOf" srcId="{00161C8B-3A27-4EEB-B644-A10771CAAA22}" destId="{79A5D776-7EA6-4495-894E-044619FCDC47}" srcOrd="1" destOrd="0" presId="urn:microsoft.com/office/officeart/2005/8/layout/hierarchy3"/>
    <dgm:cxn modelId="{BFD55AE4-76C6-4A19-83D1-2379EAB190D6}" type="presOf" srcId="{95544DDC-E5F3-40CC-8BA2-0DB9401B5B4E}" destId="{B4CA2571-064E-473B-8D13-A87D8F378540}" srcOrd="0" destOrd="0" presId="urn:microsoft.com/office/officeart/2005/8/layout/hierarchy3"/>
    <dgm:cxn modelId="{E20C7B56-36E9-4862-993A-6CB15464D3DF}" srcId="{C9337C04-6FD9-4194-B615-C3D78532BC58}" destId="{00161C8B-3A27-4EEB-B644-A10771CAAA22}" srcOrd="0" destOrd="0" parTransId="{46EE2126-C84C-4874-B80C-AFE66A57CA5E}" sibTransId="{0C500814-A5A5-4E22-A725-D4F2D25F45E8}"/>
    <dgm:cxn modelId="{E20AB295-6DA9-4188-BDAC-D20E3FC3E085}" srcId="{C9337C04-6FD9-4194-B615-C3D78532BC58}" destId="{75540BB7-39A2-47C5-AC26-1CC2644DF3BF}" srcOrd="2" destOrd="0" parTransId="{4EB73FD9-C1F2-41C3-8304-AFF5DAB5D3B4}" sibTransId="{F693429F-D4B7-49DE-B361-8C20A9AAF86B}"/>
    <dgm:cxn modelId="{81F63658-7D0C-46D0-91E7-7B5D323C4B4D}" srcId="{9624D3BE-62A5-49C6-B3F0-6C3B27089768}" destId="{60A5EFA9-6577-43A5-8ED0-C23985FD49E3}" srcOrd="0" destOrd="0" parTransId="{3F1337AC-2D93-4FE8-A6B0-9A8E87B4908C}" sibTransId="{7EEB751B-746B-4A25-ABCB-66C652BBEB9A}"/>
    <dgm:cxn modelId="{FE35DF77-A43C-44BE-A45F-82EB8AE26179}" type="presOf" srcId="{9624D3BE-62A5-49C6-B3F0-6C3B27089768}" destId="{067ED834-CEDF-4568-A28B-B6F4D132D4ED}" srcOrd="1" destOrd="0" presId="urn:microsoft.com/office/officeart/2005/8/layout/hierarchy3"/>
    <dgm:cxn modelId="{55A70F40-01F5-4178-A399-16083A21D3D0}" type="presOf" srcId="{00161C8B-3A27-4EEB-B644-A10771CAAA22}" destId="{63C7BB04-6078-4A1B-A8D8-9368CE2785D3}" srcOrd="0" destOrd="0" presId="urn:microsoft.com/office/officeart/2005/8/layout/hierarchy3"/>
    <dgm:cxn modelId="{B691221F-B0F3-4BF7-A99C-1675A23FF1A4}" type="presOf" srcId="{9624D3BE-62A5-49C6-B3F0-6C3B27089768}" destId="{752A3B3B-21C1-4CF0-B2A3-65456D3CC36C}" srcOrd="0" destOrd="0" presId="urn:microsoft.com/office/officeart/2005/8/layout/hierarchy3"/>
    <dgm:cxn modelId="{BEAB871D-914E-43E7-8817-19BD31414883}" type="presOf" srcId="{A663CB87-1412-40D6-9014-D699DB1DC5F2}" destId="{AA8D5FFE-B9EB-488B-9360-D8EA49D81D8A}" srcOrd="0" destOrd="0" presId="urn:microsoft.com/office/officeart/2005/8/layout/hierarchy3"/>
    <dgm:cxn modelId="{3766249F-D35B-41E3-ABDA-0B980F709F8C}" type="presOf" srcId="{75540BB7-39A2-47C5-AC26-1CC2644DF3BF}" destId="{3E1BF893-39ED-4DA8-896A-1B14BB99D111}" srcOrd="1" destOrd="0" presId="urn:microsoft.com/office/officeart/2005/8/layout/hierarchy3"/>
    <dgm:cxn modelId="{DBC4F212-080A-4A81-96C7-B58FBCE5B785}" type="presOf" srcId="{1320D08D-D7DA-48AF-8E05-976BC082C8FA}" destId="{C82BC67F-BEF4-4F4C-A7B3-6DD39A18B97B}" srcOrd="0" destOrd="0" presId="urn:microsoft.com/office/officeart/2005/8/layout/hierarchy3"/>
    <dgm:cxn modelId="{520C75A0-1B22-428F-8369-FB99EA27D6A5}" type="presParOf" srcId="{ADD4B832-70EB-4F9B-B1A8-95FFDA806273}" destId="{A8179025-558D-45FD-83E0-6EF69522ED14}" srcOrd="0" destOrd="0" presId="urn:microsoft.com/office/officeart/2005/8/layout/hierarchy3"/>
    <dgm:cxn modelId="{69528BA4-E878-454F-B2F1-413012EAC06D}" type="presParOf" srcId="{A8179025-558D-45FD-83E0-6EF69522ED14}" destId="{43C49087-5B69-428C-8ED4-0D2E77B8851A}" srcOrd="0" destOrd="0" presId="urn:microsoft.com/office/officeart/2005/8/layout/hierarchy3"/>
    <dgm:cxn modelId="{9A7197C1-3041-4822-A216-0497C916DF12}" type="presParOf" srcId="{43C49087-5B69-428C-8ED4-0D2E77B8851A}" destId="{63C7BB04-6078-4A1B-A8D8-9368CE2785D3}" srcOrd="0" destOrd="0" presId="urn:microsoft.com/office/officeart/2005/8/layout/hierarchy3"/>
    <dgm:cxn modelId="{BF9629AE-251C-46A1-BBCB-0EF001424D57}" type="presParOf" srcId="{43C49087-5B69-428C-8ED4-0D2E77B8851A}" destId="{79A5D776-7EA6-4495-894E-044619FCDC47}" srcOrd="1" destOrd="0" presId="urn:microsoft.com/office/officeart/2005/8/layout/hierarchy3"/>
    <dgm:cxn modelId="{E05A182F-ADB2-43B3-9FE7-E24A6A3D936F}" type="presParOf" srcId="{A8179025-558D-45FD-83E0-6EF69522ED14}" destId="{28039E19-1F44-4792-AC13-21316D95FAB4}" srcOrd="1" destOrd="0" presId="urn:microsoft.com/office/officeart/2005/8/layout/hierarchy3"/>
    <dgm:cxn modelId="{CE217400-F182-4832-9110-C34E10077DF6}" type="presParOf" srcId="{28039E19-1F44-4792-AC13-21316D95FAB4}" destId="{B4CA2571-064E-473B-8D13-A87D8F378540}" srcOrd="0" destOrd="0" presId="urn:microsoft.com/office/officeart/2005/8/layout/hierarchy3"/>
    <dgm:cxn modelId="{C1730DFD-403C-4D23-A612-C96DFB517877}" type="presParOf" srcId="{28039E19-1F44-4792-AC13-21316D95FAB4}" destId="{A2EE6163-0549-4542-9247-2443FC8D4B51}" srcOrd="1" destOrd="0" presId="urn:microsoft.com/office/officeart/2005/8/layout/hierarchy3"/>
    <dgm:cxn modelId="{D60825DA-CB9F-4C32-858F-677D86563C5E}" type="presParOf" srcId="{ADD4B832-70EB-4F9B-B1A8-95FFDA806273}" destId="{6DF075EE-C9CA-425C-8EA4-C257D4294F0B}" srcOrd="1" destOrd="0" presId="urn:microsoft.com/office/officeart/2005/8/layout/hierarchy3"/>
    <dgm:cxn modelId="{9F8AFB61-ABE7-4F78-837D-38021E999466}" type="presParOf" srcId="{6DF075EE-C9CA-425C-8EA4-C257D4294F0B}" destId="{383D6400-2F10-44FB-9C92-DDEA6D2BBF0C}" srcOrd="0" destOrd="0" presId="urn:microsoft.com/office/officeart/2005/8/layout/hierarchy3"/>
    <dgm:cxn modelId="{AB8C4F7A-0582-4B8D-837E-B569E2B8F4C7}" type="presParOf" srcId="{383D6400-2F10-44FB-9C92-DDEA6D2BBF0C}" destId="{752A3B3B-21C1-4CF0-B2A3-65456D3CC36C}" srcOrd="0" destOrd="0" presId="urn:microsoft.com/office/officeart/2005/8/layout/hierarchy3"/>
    <dgm:cxn modelId="{C758DB84-7291-40CC-9D2B-333FB323B468}" type="presParOf" srcId="{383D6400-2F10-44FB-9C92-DDEA6D2BBF0C}" destId="{067ED834-CEDF-4568-A28B-B6F4D132D4ED}" srcOrd="1" destOrd="0" presId="urn:microsoft.com/office/officeart/2005/8/layout/hierarchy3"/>
    <dgm:cxn modelId="{BFD4DCE2-6227-40C7-B14B-7852B8E3C25D}" type="presParOf" srcId="{6DF075EE-C9CA-425C-8EA4-C257D4294F0B}" destId="{9947D85A-3E17-48C6-8231-F6F72FC9FD2C}" srcOrd="1" destOrd="0" presId="urn:microsoft.com/office/officeart/2005/8/layout/hierarchy3"/>
    <dgm:cxn modelId="{CB648F4C-5F20-4AA2-AFD5-EB49288FDE4E}" type="presParOf" srcId="{9947D85A-3E17-48C6-8231-F6F72FC9FD2C}" destId="{5E68F190-85CE-4F29-BDB2-8A87A125C6B8}" srcOrd="0" destOrd="0" presId="urn:microsoft.com/office/officeart/2005/8/layout/hierarchy3"/>
    <dgm:cxn modelId="{DAFA52B9-D40C-434E-B9AE-5EA5DADC30CB}" type="presParOf" srcId="{9947D85A-3E17-48C6-8231-F6F72FC9FD2C}" destId="{6B3D4995-C247-44CB-88FF-B5AD2654537E}" srcOrd="1" destOrd="0" presId="urn:microsoft.com/office/officeart/2005/8/layout/hierarchy3"/>
    <dgm:cxn modelId="{E625DB16-6FF7-4B74-8C8E-78C2A056BF53}" type="presParOf" srcId="{ADD4B832-70EB-4F9B-B1A8-95FFDA806273}" destId="{17F42F6B-4780-4A34-B7A6-E94EE7CC82CC}" srcOrd="2" destOrd="0" presId="urn:microsoft.com/office/officeart/2005/8/layout/hierarchy3"/>
    <dgm:cxn modelId="{76CEAE81-AFD9-45B3-9A97-F622A2781012}" type="presParOf" srcId="{17F42F6B-4780-4A34-B7A6-E94EE7CC82CC}" destId="{23228FAB-BB37-4933-871C-690AA8F52E66}" srcOrd="0" destOrd="0" presId="urn:microsoft.com/office/officeart/2005/8/layout/hierarchy3"/>
    <dgm:cxn modelId="{92752109-0D31-4273-B282-D21A46F95911}" type="presParOf" srcId="{23228FAB-BB37-4933-871C-690AA8F52E66}" destId="{F467907E-0F89-45F3-BA21-2CB2A060B5CE}" srcOrd="0" destOrd="0" presId="urn:microsoft.com/office/officeart/2005/8/layout/hierarchy3"/>
    <dgm:cxn modelId="{4A149FF3-8F82-43C7-8797-C9272665A7E5}" type="presParOf" srcId="{23228FAB-BB37-4933-871C-690AA8F52E66}" destId="{3E1BF893-39ED-4DA8-896A-1B14BB99D111}" srcOrd="1" destOrd="0" presId="urn:microsoft.com/office/officeart/2005/8/layout/hierarchy3"/>
    <dgm:cxn modelId="{B208F6A4-345A-48F1-8B09-53F516287805}" type="presParOf" srcId="{17F42F6B-4780-4A34-B7A6-E94EE7CC82CC}" destId="{01053065-FBB9-4B11-9D6B-97C0593B0931}" srcOrd="1" destOrd="0" presId="urn:microsoft.com/office/officeart/2005/8/layout/hierarchy3"/>
    <dgm:cxn modelId="{2DC32EDC-DE15-49B5-B61A-00D77625D21E}" type="presParOf" srcId="{01053065-FBB9-4B11-9D6B-97C0593B0931}" destId="{AA8D5FFE-B9EB-488B-9360-D8EA49D81D8A}" srcOrd="0" destOrd="0" presId="urn:microsoft.com/office/officeart/2005/8/layout/hierarchy3"/>
    <dgm:cxn modelId="{F3608A6E-5D24-41FA-A3AE-D0463300753F}" type="presParOf" srcId="{01053065-FBB9-4B11-9D6B-97C0593B0931}" destId="{C82BC67F-BEF4-4F4C-A7B3-6DD39A18B97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7BB04-6078-4A1B-A8D8-9368CE2785D3}">
      <dsp:nvSpPr>
        <dsp:cNvPr id="0" name=""/>
        <dsp:cNvSpPr/>
      </dsp:nvSpPr>
      <dsp:spPr>
        <a:xfrm>
          <a:off x="1010" y="1189742"/>
          <a:ext cx="2365399" cy="11826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1010" y="1189742"/>
        <a:ext cx="2365399" cy="1182699"/>
      </dsp:txXfrm>
    </dsp:sp>
    <dsp:sp modelId="{B4CA2571-064E-473B-8D13-A87D8F378540}">
      <dsp:nvSpPr>
        <dsp:cNvPr id="0" name=""/>
        <dsp:cNvSpPr/>
      </dsp:nvSpPr>
      <dsp:spPr>
        <a:xfrm>
          <a:off x="237550" y="2372442"/>
          <a:ext cx="236539" cy="887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024"/>
              </a:lnTo>
              <a:lnTo>
                <a:pt x="236539" y="8870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E6163-0549-4542-9247-2443FC8D4B51}">
      <dsp:nvSpPr>
        <dsp:cNvPr id="0" name=""/>
        <dsp:cNvSpPr/>
      </dsp:nvSpPr>
      <dsp:spPr>
        <a:xfrm>
          <a:off x="474090" y="2668117"/>
          <a:ext cx="1892319" cy="118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с родителями</a:t>
          </a:r>
          <a:endParaRPr lang="ru-RU" sz="1900" kern="1200" dirty="0"/>
        </a:p>
      </dsp:txBody>
      <dsp:txXfrm>
        <a:off x="474090" y="2668117"/>
        <a:ext cx="1892319" cy="1182699"/>
      </dsp:txXfrm>
    </dsp:sp>
    <dsp:sp modelId="{752A3B3B-21C1-4CF0-B2A3-65456D3CC36C}">
      <dsp:nvSpPr>
        <dsp:cNvPr id="0" name=""/>
        <dsp:cNvSpPr/>
      </dsp:nvSpPr>
      <dsp:spPr>
        <a:xfrm>
          <a:off x="2957760" y="1189742"/>
          <a:ext cx="2365399" cy="11826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2957760" y="1189742"/>
        <a:ext cx="2365399" cy="1182699"/>
      </dsp:txXfrm>
    </dsp:sp>
    <dsp:sp modelId="{5E68F190-85CE-4F29-BDB2-8A87A125C6B8}">
      <dsp:nvSpPr>
        <dsp:cNvPr id="0" name=""/>
        <dsp:cNvSpPr/>
      </dsp:nvSpPr>
      <dsp:spPr>
        <a:xfrm>
          <a:off x="3194300" y="2372442"/>
          <a:ext cx="236539" cy="887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024"/>
              </a:lnTo>
              <a:lnTo>
                <a:pt x="236539" y="8870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D4995-C247-44CB-88FF-B5AD2654537E}">
      <dsp:nvSpPr>
        <dsp:cNvPr id="0" name=""/>
        <dsp:cNvSpPr/>
      </dsp:nvSpPr>
      <dsp:spPr>
        <a:xfrm>
          <a:off x="3430840" y="2668117"/>
          <a:ext cx="1892319" cy="118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предметно-развивающей среды</a:t>
          </a:r>
          <a:endParaRPr lang="ru-RU" sz="1900" kern="1200" dirty="0"/>
        </a:p>
      </dsp:txBody>
      <dsp:txXfrm>
        <a:off x="3430840" y="2668117"/>
        <a:ext cx="1892319" cy="1182699"/>
      </dsp:txXfrm>
    </dsp:sp>
    <dsp:sp modelId="{F467907E-0F89-45F3-BA21-2CB2A060B5CE}">
      <dsp:nvSpPr>
        <dsp:cNvPr id="0" name=""/>
        <dsp:cNvSpPr/>
      </dsp:nvSpPr>
      <dsp:spPr>
        <a:xfrm>
          <a:off x="5914509" y="1189742"/>
          <a:ext cx="2365399" cy="11826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5914509" y="1189742"/>
        <a:ext cx="2365399" cy="1182699"/>
      </dsp:txXfrm>
    </dsp:sp>
    <dsp:sp modelId="{AA8D5FFE-B9EB-488B-9360-D8EA49D81D8A}">
      <dsp:nvSpPr>
        <dsp:cNvPr id="0" name=""/>
        <dsp:cNvSpPr/>
      </dsp:nvSpPr>
      <dsp:spPr>
        <a:xfrm>
          <a:off x="6151049" y="2372442"/>
          <a:ext cx="236539" cy="887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024"/>
              </a:lnTo>
              <a:lnTo>
                <a:pt x="236539" y="8870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BC67F-BEF4-4F4C-A7B3-6DD39A18B97B}">
      <dsp:nvSpPr>
        <dsp:cNvPr id="0" name=""/>
        <dsp:cNvSpPr/>
      </dsp:nvSpPr>
      <dsp:spPr>
        <a:xfrm>
          <a:off x="6387589" y="2668117"/>
          <a:ext cx="1892319" cy="118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с детьми</a:t>
          </a:r>
          <a:endParaRPr lang="ru-RU" sz="1900" kern="1200" dirty="0"/>
        </a:p>
      </dsp:txBody>
      <dsp:txXfrm>
        <a:off x="6387589" y="2668117"/>
        <a:ext cx="1892319" cy="1182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FA25-4DE0-44EA-9FE9-709A2564C8F7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0600-E681-40FB-9FC9-BB1F9B88F9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0600-E681-40FB-9FC9-BB1F9B88F9A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7424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 </a:t>
            </a: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«Гендерный подход в НОД по художественному творчеству»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МБДОУ комбинированного вида детский сад №8 «Белоснежка»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949280"/>
            <a:ext cx="4276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Подготовила: Кононенко И.Л.</a:t>
            </a:r>
            <a:endParaRPr lang="ru-RU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на\Desktop\IMG_09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760"/>
            <a:ext cx="44644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4"/>
          <p:cNvSpPr txBox="1">
            <a:spLocks noGrp="1"/>
          </p:cNvSpPr>
          <p:nvPr>
            <p:ph type="ctrTitle"/>
          </p:nvPr>
        </p:nvSpPr>
        <p:spPr>
          <a:xfrm>
            <a:off x="685800" y="188641"/>
            <a:ext cx="7772400" cy="864096"/>
          </a:xfrm>
          <a:prstGeom prst="ribbon">
            <a:avLst>
              <a:gd name="adj1" fmla="val 15204"/>
              <a:gd name="adj2" fmla="val 7237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родителями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Users\ирина\Desktop\IMG_09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924944"/>
            <a:ext cx="44644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ibbon">
            <a:avLst>
              <a:gd name="adj1" fmla="val 15204"/>
              <a:gd name="adj2" fmla="val 7237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Предметно – развивающая среда: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ирина\Desktop\мои дети (2)\IMG_0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359" y="1340767"/>
            <a:ext cx="3914617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ина\Desktop\мои дети (2)\IMG_07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140968"/>
            <a:ext cx="3888432" cy="321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мои дети (2)\IMG_07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47924" y="2348880"/>
            <a:ext cx="3548212" cy="2782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I:\DCIM\100CASIO\CIMG12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1412776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I:\DCIM\100CASIO\CIMG12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3212976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рина\Desktop\CIMG138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1484784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рина\Desktop\CIMG138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9992" y="3140968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ирина\Desktop\IMG_09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212976"/>
            <a:ext cx="43244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ирина\Desktop\IMG_09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76672"/>
            <a:ext cx="4536504" cy="37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:\DCIM\100CASIO\CIMG13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3140968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CIM\100CASIO\CIMG13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548680"/>
            <a:ext cx="468052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ирина\Desktop\CIMG139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476672"/>
            <a:ext cx="489654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ирина\Desktop\CIMG139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5976" y="3212976"/>
            <a:ext cx="42484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ирина\Desktop\IMG_09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48680"/>
            <a:ext cx="46805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ирина\Desktop\IMG_09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2780928"/>
            <a:ext cx="44644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ина\Desktop\CIMG13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620688"/>
            <a:ext cx="46805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CIM\100CASIO\CIMG14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2780928"/>
            <a:ext cx="45365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рина\Desktop\CIMG13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788024" y="188640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ирина\Desktop\CIMG14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60648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ирина\Desktop\CIMG14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3624811"/>
            <a:ext cx="4032448" cy="29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ирина\Desktop\IMG_09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260648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ирина\Desktop\CIMG14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726795"/>
            <a:ext cx="4032448" cy="287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ирина\Desktop\CIMG143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60032" y="3645024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ирина\Desktop\IMG_09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60648"/>
            <a:ext cx="41044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ирина\Desktop\IMG_09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42900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ирина\Desktop\IMG_09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1772816"/>
            <a:ext cx="4464496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ирина\Desktop\CIMG13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188640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Users\ирина\Desktop\IMG_09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188640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ирина\Desktop\CIMG14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3501008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0"/>
            <a:ext cx="982821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ирина\Desktop\CIMG1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48680"/>
            <a:ext cx="46085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ирина\Desktop\CIMG14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2780928"/>
            <a:ext cx="475252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ирина\Desktop\CIMG14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1628800"/>
            <a:ext cx="54006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67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на\Desktop\Мастер класс КононенкоНовая папка (2)\IMG_0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6672"/>
            <a:ext cx="48245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ина\Desktop\Мастер класс КононенкоНовая папка (2)\IMG_08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492896"/>
            <a:ext cx="554461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Мастер класс КононенкоНовая папка (2)\IMG_08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1844824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рина\Desktop\Мастер класс КононенкоНовая папка (2)\IMG_08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548680"/>
            <a:ext cx="46805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ирина\Desktop\Мастер класс КононенкоНовая папка (2)\IMG_089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2348880"/>
            <a:ext cx="547260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ирина\Desktop\Мастер класс КононенкоНовая папка (2)\IMG_089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568" y="548680"/>
            <a:ext cx="468052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ирина\Desktop\Мастер класс КононенкоНовая папка (2)\IMG_089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3928" y="2420888"/>
            <a:ext cx="54360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ина\Desktop\Мастер класс КононенкоНовая папка (2)\CIMG1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43204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рина\Desktop\Мастер класс КононенкоНовая папка (2)\CIMG12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32656"/>
            <a:ext cx="41764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рина\Desktop\Мастер класс КононенкоНовая папка (2)\CIMG12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2996952"/>
            <a:ext cx="424847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ирина\Desktop\Мастер класс КононенкоНовая папка (2)\CIMG12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2996952"/>
            <a:ext cx="41764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1247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noProof="0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Р</a:t>
            </a:r>
            <a:r>
              <a:rPr lang="ru-RU" sz="4000" b="1" i="1" noProof="0" dirty="0" err="1" smtClean="0">
                <a:solidFill>
                  <a:srgbClr val="002060"/>
                </a:solidFill>
              </a:rPr>
              <a:t>аботы</a:t>
            </a:r>
            <a:r>
              <a:rPr lang="ru-RU" sz="4000" b="1" i="1" dirty="0" smtClean="0">
                <a:solidFill>
                  <a:srgbClr val="002060"/>
                </a:solidFill>
              </a:rPr>
              <a:t> детей: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ирина\Desktop\мои дети (2)\IMG_07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3528" y="1196752"/>
            <a:ext cx="2592288" cy="2376264"/>
          </a:xfrm>
          <a:prstGeom prst="rect">
            <a:avLst/>
          </a:prstGeom>
          <a:noFill/>
        </p:spPr>
      </p:pic>
      <p:pic>
        <p:nvPicPr>
          <p:cNvPr id="1027" name="Picture 3" descr="I:\DCIM\100CASIO\CIMG12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268760"/>
            <a:ext cx="2592288" cy="2448271"/>
          </a:xfrm>
          <a:prstGeom prst="rect">
            <a:avLst/>
          </a:prstGeom>
          <a:noFill/>
        </p:spPr>
      </p:pic>
      <p:pic>
        <p:nvPicPr>
          <p:cNvPr id="1028" name="Picture 4" descr="I:\DCIM\100CASIO\CIMG12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077072"/>
            <a:ext cx="2520280" cy="2232248"/>
          </a:xfrm>
          <a:prstGeom prst="rect">
            <a:avLst/>
          </a:prstGeom>
          <a:noFill/>
        </p:spPr>
      </p:pic>
      <p:pic>
        <p:nvPicPr>
          <p:cNvPr id="1029" name="Picture 5" descr="I:\DCIM\100CASIO\CIMG12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4149080"/>
            <a:ext cx="2664296" cy="2232247"/>
          </a:xfrm>
          <a:prstGeom prst="rect">
            <a:avLst/>
          </a:prstGeom>
          <a:noFill/>
        </p:spPr>
      </p:pic>
      <p:pic>
        <p:nvPicPr>
          <p:cNvPr id="1030" name="Picture 6" descr="I:\DCIM\100CASIO\CIMG122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5470" y="5013176"/>
            <a:ext cx="2534682" cy="1656184"/>
          </a:xfrm>
          <a:prstGeom prst="rect">
            <a:avLst/>
          </a:prstGeom>
          <a:noFill/>
        </p:spPr>
      </p:pic>
      <p:pic>
        <p:nvPicPr>
          <p:cNvPr id="1031" name="Picture 7" descr="I:\DCIM\100CASIO\CIMG12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92626" y="3140968"/>
            <a:ext cx="2547526" cy="1728192"/>
          </a:xfrm>
          <a:prstGeom prst="rect">
            <a:avLst/>
          </a:prstGeom>
          <a:noFill/>
        </p:spPr>
      </p:pic>
      <p:pic>
        <p:nvPicPr>
          <p:cNvPr id="1032" name="Picture 8" descr="I:\DCIM\100CASIO\CIMG12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78328" y="1268760"/>
            <a:ext cx="2561823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1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Актуальность: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18457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</a:rPr>
              <a:t>Актуальность данной темы заключается в следующем. Необходимость в воспитании детей по половому признаку назрела давно. Современная педагогическая наука и практика чаще всего не учитывают пол ребенка как важный фактор при воспитании и обучении. 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Особенности развития детей разных полов, по данным нейрофизиологов и нейропсихологов, определяют различия в структуре и работе головного мозга. Так что воспитывать и обучать мальчиков и девочек нужно по-разному, ибо одна и та же деятельность у них организуется при участии разных мозговых структур. </a:t>
            </a:r>
          </a:p>
          <a:p>
            <a:r>
              <a:rPr lang="ru-RU" sz="9600" b="1" i="1" dirty="0" smtClean="0">
                <a:solidFill>
                  <a:srgbClr val="002060"/>
                </a:solidFill>
              </a:rPr>
              <a:t>Таким образом, половая принадлежность ребенка - важный фактор, от которого зависит его развитие и социальное поведение.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  <a:prstGeom prst="ribbon">
            <a:avLst>
              <a:gd name="adj1" fmla="val 15204"/>
              <a:gd name="adj2" fmla="val 7237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Творчество</a:t>
            </a:r>
            <a:r>
              <a:rPr lang="ru-RU" sz="3600" b="1" i="1" noProof="0" dirty="0" smtClean="0">
                <a:solidFill>
                  <a:srgbClr val="7030A0"/>
                </a:solidFill>
              </a:rPr>
              <a:t>  родителей: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I:\DCIM\100CASIO\CIMG12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4077072"/>
            <a:ext cx="2715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ирина\Pictures\100CASIO\CIMG03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268760"/>
            <a:ext cx="27363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ирина\Pictures\100CASIO\CIMG03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1268760"/>
            <a:ext cx="28803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ирина\Pictures\nashi-risunki-dlya-detskogo-sada0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419872" y="2636912"/>
            <a:ext cx="266429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G:\DCIM\100CASIO\CIMG03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077072"/>
            <a:ext cx="280831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prstGeom prst="ribbon">
            <a:avLst>
              <a:gd name="adj1" fmla="val 15204"/>
              <a:gd name="adj2" fmla="val 7237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Рекомендации для воспитателей: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2"/>
          <a:ext cx="8784976" cy="5270139"/>
        </p:xfrm>
        <a:graphic>
          <a:graphicData uri="http://schemas.openxmlformats.org/drawingml/2006/table">
            <a:tbl>
              <a:tblPr/>
              <a:tblGrid>
                <a:gridCol w="4238366"/>
                <a:gridCol w="4546610"/>
              </a:tblGrid>
              <a:tr h="335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Проблемы у мальчиков.</a:t>
                      </a:r>
                      <a:endParaRPr lang="ru-RU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Приёмы решения проблем.</a:t>
                      </a:r>
                      <a:endParaRPr lang="ru-RU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8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1.Ограничиваются несколькими цветами, выбирают темные оттенки.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1.Выделяем мазками или штрихами (в зависимости от художественного материала)цветовую гамму будущего рисунка.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2.Испытывают затруднения в изображении объекта в движении.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2.Предложить из геометрических фигур выложить фигуру человека в задуманном движении.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3.Нажимают на всю плоскость кисти.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3.Использовать тонкую кисть даже при заполнении цветом крупных деталей.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4.Непоследовательно выполняют живописную композицию.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4.Обращать внимание на схему-алгоритм выполнения рисунка.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Проблемы у девочек.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Приёмы решения проблем.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1.Широко разворачивают тему, придумывают большой сюжет.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1.Предложить отразит задуманный сюжет на листе, обозначив объекты и предметы с помощью геометрических фигур.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2.Излишняя детализация, «</a:t>
                      </a:r>
                      <a:r>
                        <a:rPr lang="ru-RU" sz="1800" b="1" i="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мельчение</a:t>
                      </a: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2.Проводим индивидуальную словесную работу.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7" marR="9767" marT="9767" marB="97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924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Осуществляя гендерный подход в художественном творчестве мы избежим нарушения свободы творческого и личностного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самовыражения каждого мальчика и каждой девочки, научимся относиться к их внутреннему миру бережно и с уважением, сможем понять и принять их такими, какими их создала природа – разными и по-разному прекрасными!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</a:t>
            </a:r>
            <a:r>
              <a:rPr lang="ru-RU" sz="4000" b="1" i="1" dirty="0" smtClean="0">
                <a:solidFill>
                  <a:srgbClr val="002060"/>
                </a:solidFill>
              </a:rPr>
              <a:t>совершенствовать у детей навык идентификации своей гендерной принадлежности посредством художественного творчества  </a:t>
            </a: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 </a:t>
            </a:r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                                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Задачи: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489654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1. Изучить методическую литературу по проблеме идентификации детьми своей гендерной принадлежности посредством художественного творчества. 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2. Разработать и внедрить в процесс обучения по художественному творчеству методы для формирования понятия о своей гендерной принадлежности.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3. Разработать перспективный план работы для воспитателей с использованием гендерного подхода в художественном творчестве.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:\DCIM\100CASIO\CIMG1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36912"/>
            <a:ext cx="4032448" cy="353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:\DCIM\100CASIO\CIMG1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2656"/>
            <a:ext cx="394843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323528" y="5373216"/>
            <a:ext cx="8229600" cy="1080120"/>
          </a:xfrm>
          <a:prstGeom prst="irregularSeal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02060"/>
                </a:solidFill>
              </a:rPr>
              <a:t>Творчество мальчиков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ibbon">
            <a:avLst>
              <a:gd name="adj1" fmla="val 15204"/>
              <a:gd name="adj2" fmla="val 7237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7030A0"/>
                </a:solidFill>
              </a:rPr>
              <a:t>Особенности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C:\Users\ирина\Desktop\мои дети (2)\IMG_07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43924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ирина\Desktop\мои дети (2)\IMG_07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068960"/>
            <a:ext cx="45365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Творчество девочек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ирина\Desktop\мои дети (2)\IMG_0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24744"/>
            <a:ext cx="41044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ирина\Desktop\мои дети (2)\IMG_07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212976"/>
            <a:ext cx="41044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609600" y="188640"/>
            <a:ext cx="8229600" cy="10081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Особенности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:\Users\ирина\Desktop\IMG_07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124744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ирина\Desktop\IMG_07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284984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Работа велась поэтапно и по нескольким направлениям: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47667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1027</TotalTime>
  <Words>357</Words>
  <Application>Microsoft Office PowerPoint</Application>
  <PresentationFormat>Экран (4:3)</PresentationFormat>
  <Paragraphs>47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«Гендерный подход в НОД по художественному творчеству»</vt:lpstr>
      <vt:lpstr>Актуальность:</vt:lpstr>
      <vt:lpstr> Цель:      совершенствовать у детей навык идентификации своей гендерной принадлежности посредством художественного творчества                                     </vt:lpstr>
      <vt:lpstr>Задачи:</vt:lpstr>
      <vt:lpstr>Слайд 5</vt:lpstr>
      <vt:lpstr>  </vt:lpstr>
      <vt:lpstr>Творчество девочек</vt:lpstr>
      <vt:lpstr>Слайд 8</vt:lpstr>
      <vt:lpstr>Слайд 9</vt:lpstr>
      <vt:lpstr>Работа с родителями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Работы детей:</vt:lpstr>
      <vt:lpstr>Творчество  родителей:</vt:lpstr>
      <vt:lpstr>Рекомендации для воспитателей:</vt:lpstr>
      <vt:lpstr>          Осуществляя гендерный подход в художественном творчестве мы избежим нарушения свободы творческого и личностного самовыражения каждого мальчика и каждой девочки, научимся относиться к их внутреннему миру бережно и с уважением, сможем понять и принять их такими, какими их создала природа – разными и по-разному прекрасными!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Камилла</cp:lastModifiedBy>
  <cp:revision>157</cp:revision>
  <dcterms:created xsi:type="dcterms:W3CDTF">2013-02-09T13:06:45Z</dcterms:created>
  <dcterms:modified xsi:type="dcterms:W3CDTF">2013-06-17T08:12:00Z</dcterms:modified>
</cp:coreProperties>
</file>