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DC48-0EC0-4144-9B7E-07EB63BE0D7D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C9B98-2064-4A5A-B2ED-F02D7E8DC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.jpe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3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4" Type="http://schemas.openxmlformats.org/officeDocument/2006/relationships/image" Target="../media/image16.pn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сказки для малышей\теремок\000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832648" cy="5184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/>
          <a:lstStyle/>
          <a:p>
            <a:r>
              <a:rPr lang="ru-RU" b="1" dirty="0" smtClean="0"/>
              <a:t>Русская народная сказка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864096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« ТЕРЕМОК»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026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96952"/>
            <a:ext cx="2871076" cy="3067993"/>
          </a:xfrm>
          <a:prstGeom prst="rect">
            <a:avLst/>
          </a:prstGeom>
          <a:noFill/>
        </p:spPr>
      </p:pic>
      <p:pic>
        <p:nvPicPr>
          <p:cNvPr id="1027" name="Picture 3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301208"/>
            <a:ext cx="1662734" cy="1250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8856" y="0"/>
            <a:ext cx="9242856" cy="6858000"/>
          </a:xfrm>
        </p:spPr>
      </p:pic>
      <p:pic>
        <p:nvPicPr>
          <p:cNvPr id="6146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2520280" cy="3347575"/>
          </a:xfrm>
          <a:prstGeom prst="rect">
            <a:avLst/>
          </a:prstGeom>
          <a:noFill/>
        </p:spPr>
      </p:pic>
      <p:pic>
        <p:nvPicPr>
          <p:cNvPr id="6148" name="Picture 4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1088"/>
            <a:ext cx="1320552" cy="1959297"/>
          </a:xfrm>
          <a:prstGeom prst="rect">
            <a:avLst/>
          </a:prstGeom>
          <a:noFill/>
        </p:spPr>
      </p:pic>
      <p:pic>
        <p:nvPicPr>
          <p:cNvPr id="6150" name="Picture 6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694283"/>
            <a:ext cx="1152128" cy="822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3074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492896"/>
            <a:ext cx="2520280" cy="3240360"/>
          </a:xfrm>
          <a:prstGeom prst="rect">
            <a:avLst/>
          </a:prstGeom>
          <a:noFill/>
        </p:spPr>
      </p:pic>
      <p:pic>
        <p:nvPicPr>
          <p:cNvPr id="3075" name="Picture 3" descr="C:\Users\1\Desktop\сказки для малышей\теремок\94599318_1_PERSONAZHI__kopiya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581128"/>
            <a:ext cx="1560656" cy="2016224"/>
          </a:xfrm>
          <a:prstGeom prst="rect">
            <a:avLst/>
          </a:prstGeom>
          <a:noFill/>
        </p:spPr>
      </p:pic>
      <p:pic>
        <p:nvPicPr>
          <p:cNvPr id="3076" name="Picture 4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09120"/>
            <a:ext cx="582613" cy="438150"/>
          </a:xfrm>
          <a:prstGeom prst="rect">
            <a:avLst/>
          </a:prstGeom>
          <a:noFill/>
        </p:spPr>
      </p:pic>
      <p:pic>
        <p:nvPicPr>
          <p:cNvPr id="3077" name="Picture 5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4365104"/>
            <a:ext cx="454873" cy="674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098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92896"/>
            <a:ext cx="2736304" cy="2736304"/>
          </a:xfrm>
          <a:prstGeom prst="rect">
            <a:avLst/>
          </a:prstGeom>
          <a:noFill/>
        </p:spPr>
      </p:pic>
      <p:pic>
        <p:nvPicPr>
          <p:cNvPr id="4099" name="Picture 3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149080"/>
            <a:ext cx="648072" cy="961541"/>
          </a:xfrm>
          <a:prstGeom prst="rect">
            <a:avLst/>
          </a:prstGeom>
          <a:noFill/>
        </p:spPr>
      </p:pic>
      <p:pic>
        <p:nvPicPr>
          <p:cNvPr id="4100" name="Picture 4" descr="C:\Users\1\Desktop\сказки для малышей\теремок\94599323_2_PERSONAZHI__kopiy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632331" y="4495219"/>
            <a:ext cx="2782170" cy="1943393"/>
          </a:xfrm>
          <a:prstGeom prst="rect">
            <a:avLst/>
          </a:prstGeom>
          <a:noFill/>
        </p:spPr>
      </p:pic>
      <p:pic>
        <p:nvPicPr>
          <p:cNvPr id="4101" name="Picture 5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783634"/>
            <a:ext cx="792088" cy="595684"/>
          </a:xfrm>
          <a:prstGeom prst="rect">
            <a:avLst/>
          </a:prstGeom>
          <a:noFill/>
        </p:spPr>
      </p:pic>
      <p:pic>
        <p:nvPicPr>
          <p:cNvPr id="4102" name="Picture 6" descr="C:\Users\1\Desktop\сказки для малышей\теремок\94599318_1_PERSONAZHI__kopiya - копия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645024"/>
            <a:ext cx="720080" cy="930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pic>
        <p:nvPicPr>
          <p:cNvPr id="5122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92896"/>
            <a:ext cx="2707953" cy="2851969"/>
          </a:xfrm>
          <a:prstGeom prst="rect">
            <a:avLst/>
          </a:prstGeom>
          <a:noFill/>
        </p:spPr>
      </p:pic>
      <p:pic>
        <p:nvPicPr>
          <p:cNvPr id="5123" name="Picture 3" descr="C:\Users\1\Desktop\сказки для малышей\теремок\94599318_1_PERSONAZHI__kopiya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8585" y="4076286"/>
            <a:ext cx="1715823" cy="2781714"/>
          </a:xfrm>
          <a:prstGeom prst="rect">
            <a:avLst/>
          </a:prstGeom>
          <a:noFill/>
        </p:spPr>
      </p:pic>
      <p:pic>
        <p:nvPicPr>
          <p:cNvPr id="5124" name="Picture 4" descr="C:\Users\1\Desktop\сказки для малышей\теремок\94599318_1_PERSONAZHI__kopiya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365104"/>
            <a:ext cx="549275" cy="709613"/>
          </a:xfrm>
          <a:prstGeom prst="rect">
            <a:avLst/>
          </a:prstGeom>
          <a:noFill/>
        </p:spPr>
      </p:pic>
      <p:pic>
        <p:nvPicPr>
          <p:cNvPr id="5125" name="Picture 5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149080"/>
            <a:ext cx="582613" cy="438150"/>
          </a:xfrm>
          <a:prstGeom prst="rect">
            <a:avLst/>
          </a:prstGeom>
          <a:noFill/>
        </p:spPr>
      </p:pic>
      <p:pic>
        <p:nvPicPr>
          <p:cNvPr id="5126" name="Picture 6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4869160"/>
            <a:ext cx="436796" cy="648072"/>
          </a:xfrm>
          <a:prstGeom prst="rect">
            <a:avLst/>
          </a:prstGeom>
          <a:noFill/>
        </p:spPr>
      </p:pic>
      <p:pic>
        <p:nvPicPr>
          <p:cNvPr id="5127" name="Picture 7" descr="C:\Users\1\Desktop\сказки для малышей\теремок\94599323_2_PERSONAZHI__kopiy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778671" y="3862289"/>
            <a:ext cx="963613" cy="67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2654"/>
            <a:ext cx="9144000" cy="6890654"/>
          </a:xfrm>
        </p:spPr>
      </p:pic>
      <p:pic>
        <p:nvPicPr>
          <p:cNvPr id="2050" name="Picture 2" descr="C:\Users\1\Desktop\сказки для малышей\теремок\2182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780929"/>
            <a:ext cx="3888432" cy="4077072"/>
          </a:xfrm>
          <a:prstGeom prst="rect">
            <a:avLst/>
          </a:prstGeom>
          <a:noFill/>
        </p:spPr>
      </p:pic>
      <p:pic>
        <p:nvPicPr>
          <p:cNvPr id="2054" name="Picture 6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005064"/>
            <a:ext cx="576064" cy="854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5" name="Picture 7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780928"/>
            <a:ext cx="626039" cy="579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6" name="Picture 8" descr="C:\Users\1\Desktop\сказки для малышей\теремок\94599318_1_PERSONAZHI__kopiya - копия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437112"/>
            <a:ext cx="533749" cy="6895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7" name="Picture 9" descr="C:\Users\1\Desktop\сказки для малышей\теремок\94599318_1_PERSONAZHI__kopiya - копия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589240"/>
            <a:ext cx="576064" cy="9339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3" name="Picture 5" descr="C:\Users\1\Desktop\сказки для малышей\теремок\94599323_2_PERSONAZHI__kopiy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4864192" y="5657088"/>
            <a:ext cx="927783" cy="6480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C:\Users\1\Desktop\сказки для малышей\теремок\94599323_2_PERSONAZHI__kopiya - копия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3645024"/>
            <a:ext cx="2232248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21 0.18588 C 0.1592 0.18333 0.19184 0.18565 0.22483 0.1838 C 0.2368 0.18032 0.24896 0.17847 0.26111 0.1757 C 0.26805 0.16644 0.26736 0.15718 0.27326 0.14931 C 0.27604 0.13843 0.27882 0.13634 0.2868 0.13333 C 0.2908 0.13195 0.29496 0.13056 0.29896 0.12917 C 0.30104 0.12847 0.30503 0.12708 0.30503 0.12708 C 0.30608 0.1257 0.30799 0.125 0.30816 0.12315 C 0.30851 0.11968 0.30694 0.11644 0.3066 0.11296 C 0.3059 0.10695 0.30555 0.10093 0.30503 0.09491 C 0.30555 0.0787 0.30469 0.06227 0.3066 0.0463 C 0.30694 0.04398 0.30972 0.04375 0.31111 0.04236 C 0.32049 0.03241 0.33299 0.0338 0.34444 0.03032 C 0.35069 0.02199 0.34722 0.0125 0.34288 0.00394 C 0.33559 -0.02755 0.32621 -0.0956 0.34757 -0.10509 C 0.35417 -0.11435 0.36597 -0.11366 0.37483 -0.11528 C 0.38194 -0.12986 0.37378 -0.14537 0.36562 -0.15555 C 0.36371 -0.16435 0.36094 -0.17176 0.35816 -0.17986 C 0.35677 -0.1838 0.35503 -0.1919 0.35503 -0.1919 C 0.35521 -0.19236 0.35746 -0.20509 0.35816 -0.20625 C 0.3592 -0.2081 0.36128 -0.20856 0.36267 -0.21018 C 0.36424 -0.21204 0.36528 -0.21481 0.36719 -0.2162 C 0.37014 -0.21829 0.37708 -0.2206 0.3809 -0.22222 C 0.39045 -0.22639 0.40017 -0.23009 0.40955 -0.23449 C 0.41788 -0.24491 0.40486 -0.25231 0.40208 -0.26273 C 0.40104 -0.26667 0.39896 -0.27477 0.39896 -0.27477 C 0.40017 -0.30509 0.39878 -0.30718 0.40347 -0.32731 C 0.39844 -0.34768 0.39792 -0.34051 0.40052 -0.35764 C 0.40087 -0.36042 0.40087 -0.36366 0.40208 -0.36574 C 0.40226 -0.3662 0.41076 -0.36944 0.41111 -0.36968 C 0.42917 -0.37778 0.41094 -0.3706 0.42934 -0.37593 C 0.4375 -0.37824 0.44531 -0.38333 0.45347 -0.38588 C 0.46354 -0.3993 0.47951 -0.38866 0.49149 -0.38403 C 0.49618 -0.37731 0.49444 -0.38171 0.49444 -0.36968 " pathEditMode="relative" ptsTypes="fffffffffffffffffffffffffffffffffA">
                                      <p:cBhvr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Katitsja-kolobok-katitsja-a-navstrechu-emu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79367" cy="6858000"/>
          </a:xfrm>
        </p:spPr>
      </p:pic>
      <p:pic>
        <p:nvPicPr>
          <p:cNvPr id="3075" name="Picture 3" descr="C:\Users\1\Desktop\сказки для малышей\теремок\34687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4008" cy="4509119"/>
          </a:xfrm>
          <a:prstGeom prst="rect">
            <a:avLst/>
          </a:prstGeom>
          <a:noFill/>
        </p:spPr>
      </p:pic>
      <p:pic>
        <p:nvPicPr>
          <p:cNvPr id="3076" name="Picture 4" descr="C:\Users\1\Desktop\сказки для малышей\теремок\94599318_1_PERSONAZHI__kopiya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3507" y="4941168"/>
            <a:ext cx="1337705" cy="1728192"/>
          </a:xfrm>
          <a:prstGeom prst="rect">
            <a:avLst/>
          </a:prstGeom>
          <a:noFill/>
        </p:spPr>
      </p:pic>
      <p:pic>
        <p:nvPicPr>
          <p:cNvPr id="3077" name="Picture 5" descr="C:\Users\1\Desktop\сказки для малышей\теремок\94599318_1_PERSONAZHI__kopiya - копия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509120"/>
            <a:ext cx="1296144" cy="2101324"/>
          </a:xfrm>
          <a:prstGeom prst="rect">
            <a:avLst/>
          </a:prstGeom>
          <a:noFill/>
        </p:spPr>
      </p:pic>
      <p:pic>
        <p:nvPicPr>
          <p:cNvPr id="3078" name="Picture 6" descr="C:\Users\1\Desktop\сказки для малышей\теремок\94599318_1_PERSONAZHI__kopiya - копия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5373216"/>
            <a:ext cx="1280478" cy="962974"/>
          </a:xfrm>
          <a:prstGeom prst="rect">
            <a:avLst/>
          </a:prstGeom>
          <a:noFill/>
        </p:spPr>
      </p:pic>
      <p:pic>
        <p:nvPicPr>
          <p:cNvPr id="3079" name="Picture 7" descr="C:\Users\1\Desktop\сказки для малышей\теремок\94599323_2_PERSONAZHI__kopiya - коп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2420888"/>
            <a:ext cx="1872208" cy="2897081"/>
          </a:xfrm>
          <a:prstGeom prst="rect">
            <a:avLst/>
          </a:prstGeom>
          <a:noFill/>
        </p:spPr>
      </p:pic>
      <p:pic>
        <p:nvPicPr>
          <p:cNvPr id="3080" name="Picture 8" descr="C:\Users\1\Desktop\сказки для малышей\теремок\94599323_2_PERSONAZHI__kopiy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4581128"/>
            <a:ext cx="1440160" cy="2061740"/>
          </a:xfrm>
          <a:prstGeom prst="rect">
            <a:avLst/>
          </a:prstGeom>
          <a:noFill/>
        </p:spPr>
      </p:pic>
      <p:pic>
        <p:nvPicPr>
          <p:cNvPr id="3081" name="Picture 9" descr="C:\Users\1\Desktop\сказки для малышей\теремок\marshak-2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340768"/>
            <a:ext cx="888504" cy="1318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Русская народная сказка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сказка</dc:title>
  <dc:creator>1</dc:creator>
  <cp:lastModifiedBy>1</cp:lastModifiedBy>
  <cp:revision>10</cp:revision>
  <dcterms:created xsi:type="dcterms:W3CDTF">2014-07-04T10:03:25Z</dcterms:created>
  <dcterms:modified xsi:type="dcterms:W3CDTF">2014-07-04T13:20:04Z</dcterms:modified>
</cp:coreProperties>
</file>