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A8DAB-16E9-463B-96F0-9639415F283F}" type="datetimeFigureOut">
              <a:rPr lang="ru-RU" smtClean="0"/>
              <a:t>03.07.2014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B2287-2702-4677-B8B7-3CEB459438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A8DAB-16E9-463B-96F0-9639415F283F}" type="datetimeFigureOut">
              <a:rPr lang="ru-RU" smtClean="0"/>
              <a:t>03.07.2014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B2287-2702-4677-B8B7-3CEB459438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A8DAB-16E9-463B-96F0-9639415F283F}" type="datetimeFigureOut">
              <a:rPr lang="ru-RU" smtClean="0"/>
              <a:t>03.07.2014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B2287-2702-4677-B8B7-3CEB459438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A8DAB-16E9-463B-96F0-9639415F283F}" type="datetimeFigureOut">
              <a:rPr lang="ru-RU" smtClean="0"/>
              <a:t>03.07.2014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B2287-2702-4677-B8B7-3CEB459438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A8DAB-16E9-463B-96F0-9639415F283F}" type="datetimeFigureOut">
              <a:rPr lang="ru-RU" smtClean="0"/>
              <a:t>03.07.2014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B2287-2702-4677-B8B7-3CEB459438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A8DAB-16E9-463B-96F0-9639415F283F}" type="datetimeFigureOut">
              <a:rPr lang="ru-RU" smtClean="0"/>
              <a:t>03.07.2014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B2287-2702-4677-B8B7-3CEB459438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A8DAB-16E9-463B-96F0-9639415F283F}" type="datetimeFigureOut">
              <a:rPr lang="ru-RU" smtClean="0"/>
              <a:t>03.07.2014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B2287-2702-4677-B8B7-3CEB459438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A8DAB-16E9-463B-96F0-9639415F283F}" type="datetimeFigureOut">
              <a:rPr lang="ru-RU" smtClean="0"/>
              <a:t>03.07.2014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B2287-2702-4677-B8B7-3CEB459438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A8DAB-16E9-463B-96F0-9639415F283F}" type="datetimeFigureOut">
              <a:rPr lang="ru-RU" smtClean="0"/>
              <a:t>03.07.2014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B2287-2702-4677-B8B7-3CEB459438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A8DAB-16E9-463B-96F0-9639415F283F}" type="datetimeFigureOut">
              <a:rPr lang="ru-RU" smtClean="0"/>
              <a:t>03.07.2014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B2287-2702-4677-B8B7-3CEB459438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A8DAB-16E9-463B-96F0-9639415F283F}" type="datetimeFigureOut">
              <a:rPr lang="ru-RU" smtClean="0"/>
              <a:t>03.07.2014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B2287-2702-4677-B8B7-3CEB459438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A8DAB-16E9-463B-96F0-9639415F283F}" type="datetimeFigureOut">
              <a:rPr lang="ru-RU" smtClean="0"/>
              <a:t>03.07.2014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B2287-2702-4677-B8B7-3CEB4594386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Users\1\Desktop\сказки для малышей\репка\fcef7eb2874e - копия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2924944"/>
            <a:ext cx="1392308" cy="2326555"/>
          </a:xfrm>
          <a:prstGeom prst="rect">
            <a:avLst/>
          </a:prstGeom>
          <a:noFill/>
        </p:spPr>
      </p:pic>
      <p:pic>
        <p:nvPicPr>
          <p:cNvPr id="6146" name="Picture 2" descr="C:\Users\1\Desktop\сказки для малышей\репка\fcef7eb2874e - копия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2996952"/>
            <a:ext cx="1455547" cy="221834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fcef7eb2874e - копия (2)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323528" y="2924944"/>
            <a:ext cx="2272554" cy="2553612"/>
          </a:xfrm>
        </p:spPr>
      </p:pic>
      <p:pic>
        <p:nvPicPr>
          <p:cNvPr id="6148" name="Picture 4" descr="C:\Users\1\Desktop\сказки для малышей\репка\fcef7eb2874e - копия (5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20072" y="4077072"/>
            <a:ext cx="1272150" cy="1103552"/>
          </a:xfrm>
          <a:prstGeom prst="rect">
            <a:avLst/>
          </a:prstGeom>
          <a:noFill/>
        </p:spPr>
      </p:pic>
      <p:pic>
        <p:nvPicPr>
          <p:cNvPr id="6149" name="Picture 5" descr="C:\Users\1\Desktop\сказки для малышей\репка\fcef7eb2874e - копия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16216" y="4293096"/>
            <a:ext cx="1189229" cy="900931"/>
          </a:xfrm>
          <a:prstGeom prst="rect">
            <a:avLst/>
          </a:prstGeom>
          <a:noFill/>
        </p:spPr>
      </p:pic>
      <p:pic>
        <p:nvPicPr>
          <p:cNvPr id="6150" name="Picture 6" descr="C:\Users\1\Desktop\сказки для малышей\репка\fcef7eb2874e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68344" y="4293096"/>
            <a:ext cx="864096" cy="8298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01419381_4107848_repka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6021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1\Desktop\сказки для малышей\репка\85171994_large_Repka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C:\Users\1\Desktop\сказки для малышей\репка\85171994_large_Repka2 - копия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2941" t="3504" r="8823" b="2894"/>
          <a:stretch>
            <a:fillRect/>
          </a:stretch>
        </p:blipFill>
        <p:spPr bwMode="auto">
          <a:xfrm>
            <a:off x="6983760" y="2204864"/>
            <a:ext cx="2160240" cy="3456384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597 0.01065 L -0.31875 0.0106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85171994_large_Repka2 - копия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2083" y="162004"/>
            <a:ext cx="8722405" cy="65073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fcef7eb2874e - копия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204864"/>
            <a:ext cx="3816424" cy="428842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fcef7eb2874e - копия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2564904"/>
            <a:ext cx="2819635" cy="3168352"/>
          </a:xfrm>
        </p:spPr>
      </p:pic>
      <p:pic>
        <p:nvPicPr>
          <p:cNvPr id="2050" name="Picture 2" descr="C:\Users\1\Desktop\сказки для малышей\репка\fcef7eb2874e - копия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2564904"/>
            <a:ext cx="1917181" cy="29219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fcef7eb2874e - копия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2114959"/>
            <a:ext cx="3600400" cy="4045679"/>
          </a:xfrm>
        </p:spPr>
      </p:pic>
      <p:pic>
        <p:nvPicPr>
          <p:cNvPr id="3074" name="Picture 2" descr="C:\Users\1\Desktop\сказки для малышей\репка\fcef7eb2874e - копия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2420888"/>
            <a:ext cx="2232248" cy="3402090"/>
          </a:xfrm>
          <a:prstGeom prst="rect">
            <a:avLst/>
          </a:prstGeom>
          <a:noFill/>
        </p:spPr>
      </p:pic>
      <p:pic>
        <p:nvPicPr>
          <p:cNvPr id="3075" name="Picture 3" descr="C:\Users\1\Desktop\сказки для малышей\репка\fcef7eb2874e - копия (4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2564904"/>
            <a:ext cx="2016224" cy="33691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fcef7eb2874e - копия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2276871"/>
            <a:ext cx="2880320" cy="3236543"/>
          </a:xfrm>
        </p:spPr>
      </p:pic>
      <p:pic>
        <p:nvPicPr>
          <p:cNvPr id="4098" name="Picture 2" descr="C:\Users\1\Desktop\сказки для малышей\репка\fcef7eb2874e - копия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2420888"/>
            <a:ext cx="1872208" cy="2853365"/>
          </a:xfrm>
          <a:prstGeom prst="rect">
            <a:avLst/>
          </a:prstGeom>
          <a:noFill/>
        </p:spPr>
      </p:pic>
      <p:pic>
        <p:nvPicPr>
          <p:cNvPr id="4099" name="Picture 3" descr="C:\Users\1\Desktop\сказки для малышей\репка\fcef7eb2874e - копия (4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2564904"/>
            <a:ext cx="1680611" cy="2808312"/>
          </a:xfrm>
          <a:prstGeom prst="rect">
            <a:avLst/>
          </a:prstGeom>
          <a:noFill/>
        </p:spPr>
      </p:pic>
      <p:pic>
        <p:nvPicPr>
          <p:cNvPr id="4100" name="Picture 4" descr="C:\Users\1\Desktop\сказки для малышей\репка\fcef7eb2874e - копия (5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88224" y="4005064"/>
            <a:ext cx="1494166" cy="1296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fcef7eb2874e - копия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2996952"/>
            <a:ext cx="2499374" cy="2808485"/>
          </a:xfrm>
        </p:spPr>
      </p:pic>
      <p:pic>
        <p:nvPicPr>
          <p:cNvPr id="5122" name="Picture 2" descr="C:\Users\1\Desktop\сказки для малышей\репка\fcef7eb2874e - копия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2924944"/>
            <a:ext cx="1728192" cy="2633875"/>
          </a:xfrm>
          <a:prstGeom prst="rect">
            <a:avLst/>
          </a:prstGeom>
          <a:noFill/>
        </p:spPr>
      </p:pic>
      <p:pic>
        <p:nvPicPr>
          <p:cNvPr id="5123" name="Picture 3" descr="C:\Users\1\Desktop\сказки для малышей\репка\fcef7eb2874e - копия (4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3068960"/>
            <a:ext cx="1512168" cy="2526843"/>
          </a:xfrm>
          <a:prstGeom prst="rect">
            <a:avLst/>
          </a:prstGeom>
          <a:noFill/>
        </p:spPr>
      </p:pic>
      <p:pic>
        <p:nvPicPr>
          <p:cNvPr id="5124" name="Picture 4" descr="C:\Users\1\Desktop\сказки для малышей\репка\fcef7eb2874e - копия (5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4168" y="4221088"/>
            <a:ext cx="1411157" cy="1224136"/>
          </a:xfrm>
          <a:prstGeom prst="rect">
            <a:avLst/>
          </a:prstGeom>
          <a:noFill/>
        </p:spPr>
      </p:pic>
      <p:pic>
        <p:nvPicPr>
          <p:cNvPr id="5125" name="Picture 5" descr="C:\Users\1\Desktop\сказки для малышей\репка\fcef7eb2874e - копия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24328" y="4149080"/>
            <a:ext cx="1619672" cy="1227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0</Words>
  <Application>Microsoft Office PowerPoint</Application>
  <PresentationFormat>Экран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5</cp:revision>
  <dcterms:created xsi:type="dcterms:W3CDTF">2014-07-03T11:51:18Z</dcterms:created>
  <dcterms:modified xsi:type="dcterms:W3CDTF">2014-07-03T12:32:39Z</dcterms:modified>
</cp:coreProperties>
</file>