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F3F0-2134-4C16-9AA7-99AF5EBC3A30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93D16-C660-4566-B946-9912EC1C5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сказки для малышей\колобок\534983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1956" cy="6408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052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Путешествие колобка.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8aa8_65b69c8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C:\Users\1\Desktop\сказки для малышей\колобок\A9Zb5ynfOZ8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293096"/>
            <a:ext cx="1728192" cy="1810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799685_a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9245" cy="6858000"/>
          </a:xfrm>
        </p:spPr>
      </p:pic>
      <p:pic>
        <p:nvPicPr>
          <p:cNvPr id="2050" name="Picture 2" descr="C:\Users\1\Desktop\сказки для малышей\колобок\A9Zb5ynfOZ8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221087"/>
            <a:ext cx="1401551" cy="1468293"/>
          </a:xfrm>
          <a:prstGeom prst="rect">
            <a:avLst/>
          </a:prstGeom>
          <a:noFill/>
        </p:spPr>
      </p:pic>
      <p:pic>
        <p:nvPicPr>
          <p:cNvPr id="2051" name="Picture 3" descr="C:\Users\1\Desktop\сказки для малышей\колобок\A9Zb5ynfOZ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356992"/>
            <a:ext cx="2160240" cy="303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679047_1222252468_0_YU_Obuhovskiy__osenniy_den__na_chistuyh_prudah_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074" name="Picture 2" descr="C:\Users\1\Desktop\сказки для малышей\колобок\A9Zb5ynfOZ8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157192"/>
            <a:ext cx="1296144" cy="1357867"/>
          </a:xfrm>
          <a:prstGeom prst="rect">
            <a:avLst/>
          </a:prstGeom>
          <a:noFill/>
        </p:spPr>
      </p:pic>
      <p:pic>
        <p:nvPicPr>
          <p:cNvPr id="3075" name="Picture 3" descr="C:\Users\1\Desktop\сказки для малышей\колобок\60211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983141"/>
            <a:ext cx="2232248" cy="357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roka-vorona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 descr="C:\Users\1\Desktop\сказки для малышей\колобок\A9Zb5ynfOZ8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97152"/>
            <a:ext cx="1641281" cy="1719439"/>
          </a:xfrm>
          <a:prstGeom prst="rect">
            <a:avLst/>
          </a:prstGeom>
          <a:noFill/>
        </p:spPr>
      </p:pic>
      <p:pic>
        <p:nvPicPr>
          <p:cNvPr id="5123" name="Picture 3" descr="C:\Users\1\Desktop\сказки для малышей\колобок\A9Zb5ynfOZ8 - копия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924944"/>
            <a:ext cx="2883623" cy="3720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4562341_43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1\Desktop\сказки для малышей\колобок\A9Zb5ynfOZ8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07852"/>
            <a:ext cx="1296144" cy="1357866"/>
          </a:xfrm>
          <a:prstGeom prst="rect">
            <a:avLst/>
          </a:prstGeom>
          <a:noFill/>
        </p:spPr>
      </p:pic>
      <p:pic>
        <p:nvPicPr>
          <p:cNvPr id="4099" name="Picture 3" descr="C:\Users\1\Desktop\сказки для малышей\колобок\A9Zb5ynfOZ8 - копия (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36536"/>
            <a:ext cx="3168352" cy="476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4562341_43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1\Desktop\сказки для малышей\колобок\A9Zb5ynfOZ8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412776"/>
            <a:ext cx="1296144" cy="1357866"/>
          </a:xfrm>
          <a:prstGeom prst="rect">
            <a:avLst/>
          </a:prstGeom>
          <a:noFill/>
        </p:spPr>
      </p:pic>
      <p:pic>
        <p:nvPicPr>
          <p:cNvPr id="4099" name="Picture 3" descr="C:\Users\1\Desktop\сказки для малышей\колобок\A9Zb5ynfOZ8 - копия (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36536"/>
            <a:ext cx="3168352" cy="476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4562341_43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9" name="Picture 3" descr="C:\Users\1\Desktop\сказки для малышей\колобок\A9Zb5ynfOZ8 - копия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36536"/>
            <a:ext cx="3168352" cy="476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Путешествие колобка.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2014-07-04T13:46:03Z</dcterms:created>
  <dcterms:modified xsi:type="dcterms:W3CDTF">2014-07-04T17:16:34Z</dcterms:modified>
</cp:coreProperties>
</file>