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«Мама – солнышко мое!»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6340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624736" cy="544522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мама 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4" name="Содержимое 3" descr="depositphotos_6430591-Family-activities-in-the-kids-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3779912" cy="2592288"/>
          </a:xfrm>
          <a:effectLst>
            <a:softEdge rad="127000"/>
          </a:effectLst>
          <a:scene3d>
            <a:camera prst="isometricOffAxis1Right"/>
            <a:lightRig rig="threePt" dir="t"/>
          </a:scene3d>
          <a:sp3d/>
        </p:spPr>
      </p:pic>
      <p:pic>
        <p:nvPicPr>
          <p:cNvPr id="6" name="Рисунок 5" descr="f51d5973427669f130c577356608b9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916832"/>
            <a:ext cx="3508896" cy="3405758"/>
          </a:xfrm>
          <a:prstGeom prst="rect">
            <a:avLst/>
          </a:prstGeom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7" name="Рисунок 6" descr="какая мам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4149080"/>
            <a:ext cx="3375818" cy="2370559"/>
          </a:xfrm>
          <a:prstGeom prst="rect">
            <a:avLst/>
          </a:prstGeom>
          <a:effectLst>
            <a:softEdge rad="12700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кем я живу</a:t>
            </a:r>
            <a:endParaRPr lang="ru-RU" dirty="0"/>
          </a:p>
        </p:txBody>
      </p:sp>
      <p:pic>
        <p:nvPicPr>
          <p:cNvPr id="4" name="Содержимое 3" descr="79793357_larg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24744"/>
            <a:ext cx="6048672" cy="5112568"/>
          </a:xfrm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моей мамы</a:t>
            </a:r>
            <a:endParaRPr lang="ru-RU" dirty="0"/>
          </a:p>
        </p:txBody>
      </p:sp>
      <p:pic>
        <p:nvPicPr>
          <p:cNvPr id="4" name="Содержимое 3" descr="раб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235429" cy="4708525"/>
          </a:xfrm>
        </p:spPr>
      </p:pic>
      <p:pic>
        <p:nvPicPr>
          <p:cNvPr id="5" name="Рисунок 4" descr="работа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124745"/>
            <a:ext cx="4286250" cy="2088232"/>
          </a:xfrm>
          <a:prstGeom prst="rect">
            <a:avLst/>
          </a:prstGeom>
        </p:spPr>
      </p:pic>
      <p:pic>
        <p:nvPicPr>
          <p:cNvPr id="6" name="Рисунок 5" descr="работ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73016"/>
            <a:ext cx="4538765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Бабушка</a:t>
            </a:r>
            <a:endParaRPr lang="ru-RU" dirty="0"/>
          </a:p>
        </p:txBody>
      </p:sp>
      <p:pic>
        <p:nvPicPr>
          <p:cNvPr id="4" name="Содержимое 3" descr="бабу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624736" cy="422704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«Портрет  Мамы»</a:t>
            </a:r>
            <a:endParaRPr lang="ru-RU" dirty="0"/>
          </a:p>
        </p:txBody>
      </p:sp>
      <p:pic>
        <p:nvPicPr>
          <p:cNvPr id="4" name="Содержимое 3" descr="портр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1944216" cy="3024336"/>
          </a:xfrm>
          <a:effectLst>
            <a:softEdge rad="127000"/>
          </a:effectLst>
        </p:spPr>
      </p:pic>
      <p:pic>
        <p:nvPicPr>
          <p:cNvPr id="5" name="Рисунок 4" descr="портрет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4280" y="1556792"/>
            <a:ext cx="2839720" cy="4064000"/>
          </a:xfrm>
          <a:prstGeom prst="rect">
            <a:avLst/>
          </a:prstGeom>
        </p:spPr>
      </p:pic>
      <p:pic>
        <p:nvPicPr>
          <p:cNvPr id="6" name="Рисунок 5" descr="портрет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3810000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«Как я помогаю маме»</a:t>
            </a:r>
            <a:endParaRPr lang="ru-RU" dirty="0"/>
          </a:p>
        </p:txBody>
      </p:sp>
      <p:pic>
        <p:nvPicPr>
          <p:cNvPr id="4" name="Содержимое 3" descr="как я помога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096344" cy="2140769"/>
          </a:xfrm>
        </p:spPr>
      </p:pic>
      <p:pic>
        <p:nvPicPr>
          <p:cNvPr id="5" name="Рисунок 4" descr="как я помогаю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96752"/>
            <a:ext cx="4220308" cy="4176464"/>
          </a:xfrm>
          <a:prstGeom prst="rect">
            <a:avLst/>
          </a:prstGeom>
        </p:spPr>
      </p:pic>
      <p:pic>
        <p:nvPicPr>
          <p:cNvPr id="6" name="Рисунок 5" descr="как я помогаю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4104456" cy="25202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28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«Мама – солнышко мое!»</vt:lpstr>
      <vt:lpstr>Какая мама ?</vt:lpstr>
      <vt:lpstr>С кем я живу</vt:lpstr>
      <vt:lpstr>Работа моей мамы</vt:lpstr>
      <vt:lpstr>Моя Бабушка</vt:lpstr>
      <vt:lpstr>«Портрет  Мамы»</vt:lpstr>
      <vt:lpstr>«Как я помогаю маме»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«Мама – солнышко мое!»</dc:title>
  <cp:lastModifiedBy>Valued Acer Customer</cp:lastModifiedBy>
  <cp:revision>10</cp:revision>
  <dcterms:modified xsi:type="dcterms:W3CDTF">2014-12-08T22:23:51Z</dcterms:modified>
</cp:coreProperties>
</file>