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90" r:id="rId7"/>
    <p:sldId id="264" r:id="rId8"/>
    <p:sldId id="260" r:id="rId9"/>
    <p:sldId id="285" r:id="rId10"/>
    <p:sldId id="262" r:id="rId11"/>
    <p:sldId id="263" r:id="rId12"/>
    <p:sldId id="265" r:id="rId13"/>
    <p:sldId id="269" r:id="rId14"/>
    <p:sldId id="270" r:id="rId15"/>
    <p:sldId id="271" r:id="rId16"/>
    <p:sldId id="273" r:id="rId17"/>
    <p:sldId id="287" r:id="rId18"/>
    <p:sldId id="286" r:id="rId19"/>
    <p:sldId id="274" r:id="rId20"/>
    <p:sldId id="288" r:id="rId21"/>
    <p:sldId id="289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16" autoAdjust="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7231-65D7-4851-8242-AC7E8D597D66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71FE-D187-4CC5-B8C5-E42953DD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c367.4shared.com/img/wg3PtcDE/s7/002.jpg"/>
          <p:cNvPicPr>
            <a:picLocks noChangeAspect="1" noChangeArrowheads="1"/>
          </p:cNvPicPr>
          <p:nvPr/>
        </p:nvPicPr>
        <p:blipFill>
          <a:blip r:embed="rId2" cstate="print"/>
          <a:srcRect t="3125"/>
          <a:stretch>
            <a:fillRect/>
          </a:stretch>
        </p:blipFill>
        <p:spPr bwMode="auto">
          <a:xfrm>
            <a:off x="0" y="0"/>
            <a:ext cx="912974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285728"/>
            <a:ext cx="507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«Тополёк» г. Ершова Саратовской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857356" y="2214554"/>
            <a:ext cx="5357850" cy="115729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 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а  с  а  в  и 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а    В  е  с 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а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4429132"/>
            <a:ext cx="280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Митина Л.А.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«Тополёк»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5857892"/>
            <a:ext cx="1085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 Ершов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12" descr="click?url=http%3A%2F%2Fimg-2005-07"/>
          <p:cNvPicPr>
            <a:picLocks noChangeAspect="1" noChangeArrowheads="1"/>
          </p:cNvPicPr>
          <p:nvPr/>
        </p:nvPicPr>
        <p:blipFill>
          <a:blip r:embed="rId3" cstate="print"/>
          <a:srcRect l="1071" t="1431" r="1071" b="1431"/>
          <a:stretch>
            <a:fillRect/>
          </a:stretch>
        </p:blipFill>
        <p:spPr bwMode="auto">
          <a:xfrm>
            <a:off x="1571604" y="1857364"/>
            <a:ext cx="5997849" cy="4309538"/>
          </a:xfrm>
          <a:prstGeom prst="rect">
            <a:avLst/>
          </a:prstGeom>
          <a:noFill/>
        </p:spPr>
      </p:pic>
      <p:sp>
        <p:nvSpPr>
          <p:cNvPr id="13" name="TextBox 4"/>
          <p:cNvSpPr txBox="1"/>
          <p:nvPr/>
        </p:nvSpPr>
        <p:spPr>
          <a:xfrm>
            <a:off x="500034" y="28572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марте прилетают к нам самые первые птицы – грачи.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ird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00108"/>
            <a:ext cx="714375" cy="95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верб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6072230" cy="5126677"/>
          </a:xfrm>
          <a:prstGeom prst="rect">
            <a:avLst/>
          </a:prstGeom>
          <a:noFill/>
        </p:spPr>
      </p:pic>
      <p:sp>
        <p:nvSpPr>
          <p:cNvPr id="9" name="TextBox 4"/>
          <p:cNvSpPr txBox="1"/>
          <p:nvPr/>
        </p:nvSpPr>
        <p:spPr>
          <a:xfrm>
            <a:off x="1714480" y="285728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деревьях набухают почки.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4"/>
          <p:cNvSpPr txBox="1"/>
          <p:nvPr/>
        </p:nvSpPr>
        <p:spPr>
          <a:xfrm>
            <a:off x="1785918" y="285728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реке начинает сходить лёд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6798479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1785926"/>
            <a:ext cx="7643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месяц весны – апрель. В народе его называют водолеем. Погода в апреле часто меняется. А к концу месяца сходят остатки снега, поэтому апрель называют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снегогоном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Куда не ступишь, куда не посмотришь – везде вода.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713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5" descr="click?url=http%3A%2F%2Ftom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428736"/>
            <a:ext cx="4000528" cy="4666858"/>
          </a:xfrm>
          <a:prstGeom prst="rect">
            <a:avLst/>
          </a:prstGeom>
          <a:noFill/>
        </p:spPr>
      </p:pic>
      <p:sp>
        <p:nvSpPr>
          <p:cNvPr id="8" name="TextBox 4"/>
          <p:cNvSpPr txBox="1"/>
          <p:nvPr/>
        </p:nvSpPr>
        <p:spPr>
          <a:xfrm>
            <a:off x="1357290" y="35716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апреле появляется первая зелень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" y="-1"/>
            <a:ext cx="9144003" cy="6858001"/>
          </a:xfrm>
          <a:prstGeom prst="rect">
            <a:avLst/>
          </a:prstGeom>
          <a:noFill/>
        </p:spPr>
      </p:pic>
      <p:pic>
        <p:nvPicPr>
          <p:cNvPr id="9" name="Picture 5" descr="click?url=http%3A%2F%2Fdmi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3949699" cy="2949602"/>
          </a:xfrm>
          <a:prstGeom prst="rect">
            <a:avLst/>
          </a:prstGeom>
          <a:noFill/>
        </p:spPr>
      </p:pic>
      <p:pic>
        <p:nvPicPr>
          <p:cNvPr id="11" name="Picture 11" descr="click?url=http%3A%2F%2Fw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3643338" cy="2928958"/>
          </a:xfrm>
          <a:prstGeom prst="rect">
            <a:avLst/>
          </a:prstGeom>
          <a:noFill/>
        </p:spPr>
      </p:pic>
      <p:sp>
        <p:nvSpPr>
          <p:cNvPr id="12" name="TextBox 4"/>
          <p:cNvSpPr txBox="1"/>
          <p:nvPr/>
        </p:nvSpPr>
        <p:spPr>
          <a:xfrm>
            <a:off x="1357290" y="35716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 возвращаются на Родину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4" descr="jiv4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714356"/>
            <a:ext cx="1114425" cy="857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pring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42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lick?url=http%3A%2F%2Fpooze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7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" y="-1"/>
            <a:ext cx="9144003" cy="6858001"/>
          </a:xfrm>
          <a:prstGeom prst="rect">
            <a:avLst/>
          </a:prstGeom>
          <a:noFill/>
        </p:spPr>
      </p:pic>
      <p:pic>
        <p:nvPicPr>
          <p:cNvPr id="7" name="Picture 7" descr="click?url=http%3A%2F%2Fwww"/>
          <p:cNvPicPr>
            <a:picLocks noChangeAspect="1" noChangeArrowheads="1"/>
          </p:cNvPicPr>
          <p:nvPr/>
        </p:nvPicPr>
        <p:blipFill>
          <a:blip r:embed="rId3" cstate="print"/>
          <a:srcRect b="14343"/>
          <a:stretch>
            <a:fillRect/>
          </a:stretch>
        </p:blipFill>
        <p:spPr bwMode="auto">
          <a:xfrm>
            <a:off x="928662" y="1500174"/>
            <a:ext cx="7101683" cy="4577878"/>
          </a:xfrm>
          <a:prstGeom prst="rect">
            <a:avLst/>
          </a:prstGeom>
          <a:noFill/>
        </p:spPr>
      </p:pic>
      <p:sp>
        <p:nvSpPr>
          <p:cNvPr id="8" name="TextBox 4"/>
          <p:cNvSpPr txBox="1"/>
          <p:nvPr/>
        </p:nvSpPr>
        <p:spPr>
          <a:xfrm>
            <a:off x="0" y="3571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Появилась первая бабочка – жёлтая лимонница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Анимация Баб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71546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785794"/>
            <a:ext cx="7643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Программное содержание: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характерных признаках весны. Развивать умение устанавливать причинно-следственные связи. Воспитывать любознательность, бережное отношение к природе.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" y="-1"/>
            <a:ext cx="9144003" cy="6858001"/>
          </a:xfrm>
          <a:prstGeom prst="rect">
            <a:avLst/>
          </a:prstGeom>
          <a:noFill/>
        </p:spPr>
      </p:pic>
      <p:pic>
        <p:nvPicPr>
          <p:cNvPr id="5" name="Picture 5" descr="click?url=http%3A%2F%2F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71612"/>
            <a:ext cx="4857784" cy="45469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85728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зимней спячки просыпаются животные и насекомые.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jiv23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86945">
            <a:off x="7297284" y="1984473"/>
            <a:ext cx="1524000" cy="990600"/>
          </a:xfrm>
          <a:prstGeom prst="rect">
            <a:avLst/>
          </a:prstGeom>
          <a:noFill/>
        </p:spPr>
      </p:pic>
      <p:pic>
        <p:nvPicPr>
          <p:cNvPr id="8" name="Picture 14" descr="jiv23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6898">
            <a:off x="146810" y="4552389"/>
            <a:ext cx="1524000" cy="99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tat17.privet.ru/lr/091dbbec3f5de8381fd495ccc233b0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" y="0"/>
            <a:ext cx="9144003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2500306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Последний месяц весны – май. В мае «одевается» лес, распускаются цветы. Май так и называют –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травень-цветень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ature_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86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мать и маче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500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ni_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2" cy="6858000"/>
          </a:xfrm>
          <a:prstGeom prst="rect">
            <a:avLst/>
          </a:prstGeom>
          <a:noFill/>
        </p:spPr>
      </p:pic>
      <p:pic>
        <p:nvPicPr>
          <p:cNvPr id="8" name="Picture 5" descr="click?url=http%3A%2F%2F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6472334" cy="48577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428604"/>
            <a:ext cx="6820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 – месяц первых весенних гроз.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7" descr="prir73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1295400" cy="930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1571612"/>
            <a:ext cx="752186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Рыхлый снег на солнце тает,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Ветерок в ветвях играет,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Звонче птичьи голоса,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 к нам пришла…</a:t>
            </a:r>
          </a:p>
          <a:p>
            <a:pPr algn="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Анимация солнышко или звездо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85728"/>
            <a:ext cx="933450" cy="1000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4"/>
          <p:cNvSpPr txBox="1"/>
          <p:nvPr/>
        </p:nvSpPr>
        <p:spPr>
          <a:xfrm>
            <a:off x="785786" y="2357430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весенний месяц – март.  Этот месяц в народе называют  капельником.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teleport2001.ru/files/teleport/styles/large/public/images/kapel_0.jpg?itok=q-RgUu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5" descr="click?url=http%3A%2F%2Fzorju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4000528" cy="2928958"/>
          </a:xfrm>
          <a:prstGeom prst="rect">
            <a:avLst/>
          </a:prstGeom>
          <a:noFill/>
        </p:spPr>
      </p:pic>
      <p:pic>
        <p:nvPicPr>
          <p:cNvPr id="9" name="Picture 7" descr="click?url=http%3A%2F%2Fw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3116"/>
            <a:ext cx="3929090" cy="2928958"/>
          </a:xfrm>
          <a:prstGeom prst="rect">
            <a:avLst/>
          </a:prstGeom>
          <a:noFill/>
        </p:spPr>
      </p:pic>
      <p:sp>
        <p:nvSpPr>
          <p:cNvPr id="11" name="TextBox 4"/>
          <p:cNvSpPr txBox="1"/>
          <p:nvPr/>
        </p:nvSpPr>
        <p:spPr>
          <a:xfrm>
            <a:off x="1000100" y="35716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марте появляются первые ручьи.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5/86/627/86627962_getImage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4"/>
          <p:cNvSpPr txBox="1"/>
          <p:nvPr/>
        </p:nvSpPr>
        <p:spPr>
          <a:xfrm>
            <a:off x="500034" y="28572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Появляются самые первые цветы – подснежники и первые проталины.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Отсюда другое название –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протальник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untitled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85992"/>
            <a:ext cx="5072098" cy="3830639"/>
          </a:xfrm>
          <a:prstGeom prst="rect">
            <a:avLst/>
          </a:prstGeom>
          <a:noFill/>
        </p:spPr>
      </p:pic>
      <p:pic>
        <p:nvPicPr>
          <p:cNvPr id="13" name="Picture 9" descr="flowers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143512"/>
            <a:ext cx="1524000" cy="1381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235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Митина</dc:creator>
  <cp:lastModifiedBy>Митина</cp:lastModifiedBy>
  <cp:revision>24</cp:revision>
  <dcterms:created xsi:type="dcterms:W3CDTF">2014-05-06T15:45:45Z</dcterms:created>
  <dcterms:modified xsi:type="dcterms:W3CDTF">2014-05-07T18:29:55Z</dcterms:modified>
</cp:coreProperties>
</file>