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7" r:id="rId7"/>
    <p:sldId id="262" r:id="rId8"/>
    <p:sldId id="263" r:id="rId9"/>
    <p:sldId id="265" r:id="rId10"/>
    <p:sldId id="266" r:id="rId11"/>
    <p:sldId id="270" r:id="rId12"/>
    <p:sldId id="271" r:id="rId13"/>
    <p:sldId id="272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FF"/>
    <a:srgbClr val="3317DD"/>
    <a:srgbClr val="FF0000"/>
    <a:srgbClr val="0000CC"/>
    <a:srgbClr val="000099"/>
    <a:srgbClr val="A7E806"/>
    <a:srgbClr val="DF590F"/>
    <a:srgbClr val="CC00FF"/>
    <a:srgbClr val="00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6" d="100"/>
          <a:sy n="76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4B1F-02D2-4771-BC1A-144247CFA453}" type="datetimeFigureOut">
              <a:rPr lang="ru-RU" smtClean="0"/>
              <a:pPr/>
              <a:t>10.07.2013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CC1B4-A00A-4E91-B2A0-D8E6D8E55B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&#1082;&#1072;&#1088;&#1090;&#1080;&#1085;&#1099;%20&#1080;%20&#1084;&#1072;&#1096;&#1077;&#1085;&#1100;&#1082;&#1072;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../&#1082;&#1072;&#1088;&#1090;&#1080;&#1085;&#1099;%20&#1080;%20&#1084;&#1072;&#1096;&#1077;&#1085;&#1100;&#1082;&#1072;/&#1055;&#1088;&#1077;&#1079;&#1077;&#1085;&#1090;&#1072;&#1094;&#1080;&#1103;%20&#1069;&#1084;&#1086;&#1094;&#1080;&#1080;%20&#1052;&#1072;&#1096;&#1080;%20&#1080;%20&#1082;&#1072;&#1088;&#1090;&#1080;&#1085;&#1099;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428728" y="1571612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рамках проекта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«Мир эмоций глазами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571744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«ЧТО ВЛИЯЕТ </a:t>
            </a:r>
          </a:p>
          <a:p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 НАШИ </a:t>
            </a:r>
          </a:p>
          <a:p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ЧУВСТВА?»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5286388"/>
            <a:ext cx="1785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Рыбинск, 201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500438"/>
            <a:ext cx="32147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Авторы:</a:t>
            </a:r>
          </a:p>
          <a:p>
            <a:r>
              <a:rPr lang="ru-RU" sz="1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Дарья</a:t>
            </a:r>
            <a:r>
              <a:rPr lang="en-US" sz="1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М. – 6 лет</a:t>
            </a:r>
          </a:p>
          <a:p>
            <a:r>
              <a:rPr lang="ru-RU" sz="1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Диана К.  – 6 лет</a:t>
            </a:r>
          </a:p>
          <a:p>
            <a:r>
              <a:rPr lang="ru-RU" sz="1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Оформили :</a:t>
            </a:r>
          </a:p>
          <a:p>
            <a:r>
              <a:rPr lang="ru-RU" sz="1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Молодцова М.В. – руководитель ИЗО</a:t>
            </a:r>
          </a:p>
          <a:p>
            <a:endParaRPr lang="ru-RU" sz="15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22442" cy="22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22442" cy="22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22442" cy="1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71604" y="1571612"/>
            <a:ext cx="5643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 ДЕЙСТВИЯ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214554"/>
            <a:ext cx="2428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Вместе с родителями мы  нашли  в «Интернете» заинтересовавшие нас  картины 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85984" y="1500174"/>
            <a:ext cx="4572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 ДЕЙСТВИЯ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000240"/>
            <a:ext cx="350046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«посетили» интерактивный музей, созданный в группе. Там рассматривали произведения  жанров живописи, которые вызвали у нас разнообразные чувства, настроения, эмоции. </a:t>
            </a:r>
            <a:endParaRPr lang="ru-RU" sz="19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3108" y="1357298"/>
            <a:ext cx="4643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 ДЕЙСТВИЯ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928803"/>
            <a:ext cx="257176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Поиграли в интерактивную игру «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Музыка.Живопись.Эмоции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, в которой упражнялись в соотношении музыкального произведения с настроением, выраженным в картине.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pres?slideindex=1&amp;slidetitle="/>
              </a:rPr>
              <a:t>..\картины и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pres?slideindex=1&amp;slidetitle="/>
              </a:rPr>
              <a:t>машенька\Презентация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pres?slideindex=1&amp;slidetitle="/>
              </a:rPr>
              <a:t> Эмоции Маши и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pres?slideindex=1&amp;slidetitle="/>
              </a:rPr>
              <a:t>картины.pptx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Рисунок 61" descr="http://files.myopera.com/TatiBogacheva/blog/positive_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71678"/>
            <a:ext cx="2862273" cy="321471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00232" y="1500174"/>
            <a:ext cx="5072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ТЕПЕРЬ МЫ ЗНАЕМ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214554"/>
            <a:ext cx="2428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Живопись способна пробуждать в нас самые разнообразные чувства и эмоции.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Рисунок 10" descr="http://thesituationist.files.wordpress.com/2007/10/mixed-emo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2786082" cy="3143271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22442" cy="22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643050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ХОТИМ УЗНАТЬ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857496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влияет на наши чувства?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357290" y="1428736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ЭТОГО НАМ НАДО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97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136339"/>
            <a:ext cx="60722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Спросить у родителей, какие  произведения живописи им нравятся и почему?;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Вместе  с сотрудником музея поразмышлять, какие чувства руководили художником в момент написания картины, какие эмоции он хотел передать людям?; 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Узнать у воспитателя, как художнику, удается сделать так, чтобы картина говорила с нами?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это за язык?;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Посетить «интерактивный музей»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поиграть в игру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Музыка.Живопись.Эмоции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71604" y="157161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ПРЕДПОЛАГАЕМ, ЧТО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357431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живопись способна пробуждать в нас самые разнообразные чувства и эмоции</a:t>
            </a:r>
            <a:endParaRPr lang="ru-RU" sz="2400" dirty="0"/>
          </a:p>
        </p:txBody>
      </p:sp>
      <p:pic>
        <p:nvPicPr>
          <p:cNvPr id="7" name="Рисунок 6" descr="http://lh6.ggpht.com/_PGOnIIc5S7M/TQiaeb2QbmI/AAAAAAAAAHU/MFSONgPeB0M/%D0%BC%D0%B8%D1%80%20%D1%8D%D0%BC%D0%BE%D1%86%D0%B8%D0%B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071834" cy="307183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1500174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</a:t>
            </a:r>
            <a:r>
              <a:rPr lang="ru-RU" sz="28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ДЕЙСТВИЯ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3116"/>
            <a:ext cx="32147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Родители рассказали нам, что любимыми картинами могут любоваться часами. Они вызывают у них чувства покоя, радости. Рядом с такими произведениями искусства хочется подумать и помечтать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71604" y="157161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 ДЕЙСТВИЯ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143116"/>
            <a:ext cx="2286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Например, маме Саши очень нравится картина «Утро в сосновом бору» И.И.Шишкина, а мама Леры любит картину К.П.Брюллова «Всадница».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design.tristan.ru/bigImage/frame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214554"/>
            <a:ext cx="3000396" cy="2286016"/>
          </a:xfrm>
          <a:prstGeom prst="rect">
            <a:avLst/>
          </a:prstGeom>
          <a:noFill/>
        </p:spPr>
      </p:pic>
      <p:pic>
        <p:nvPicPr>
          <p:cNvPr id="1028" name="Picture 4" descr="http://www.agniart.ru/imgoods/N/012155/17010_Bryul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286124"/>
            <a:ext cx="230105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3108" y="1500174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ДЕЙСТВИЯ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000240"/>
            <a:ext cx="35004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нам в группу приходил сотрудник художественного музея и знакомил нас с произведениями живописи. Вместе  с ним мы размышляли, какие чувства руководили художниками в момент написания картин,  и какие ответные чувства  они хотели вызвать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 нас.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6"/>
            <a:ext cx="3429024" cy="30718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43174" y="1428736"/>
            <a:ext cx="435771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317DD"/>
                </a:solidFill>
                <a:latin typeface="Arial" pitchFamily="34" charset="0"/>
                <a:cs typeface="Arial" pitchFamily="34" charset="0"/>
              </a:rPr>
              <a:t>НАШИ  ДЕЙСТВИЯ</a:t>
            </a:r>
            <a:endParaRPr lang="ru-RU" sz="3200" dirty="0">
              <a:solidFill>
                <a:srgbClr val="3317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07167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рисования рассказала нам, что художнику удаётся сделать так, чтобы картина говорила с нами. Этот язык называется средством выразительности:  сочетание красок и линий; формы и размера мазка; бликов и ритма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85918" y="1428736"/>
            <a:ext cx="5072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31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НАШИ  ДЕЙСТВИЯ</a:t>
            </a:r>
            <a:endParaRPr lang="ru-RU" sz="3200" dirty="0">
              <a:solidFill>
                <a:srgbClr val="331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3116"/>
            <a:ext cx="25717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 просмотрели серию книг «Великие художники», где  познакомились с новыми  произведениями живописи.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E:\Новая папка\S7302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64225" y="-11004550"/>
            <a:ext cx="2235600" cy="2980800"/>
          </a:xfrm>
          <a:prstGeom prst="rect">
            <a:avLst/>
          </a:prstGeom>
          <a:noFill/>
        </p:spPr>
      </p:pic>
      <p:pic>
        <p:nvPicPr>
          <p:cNvPr id="6" name="Рисунок 5" descr="E:\Новая папка\S7302054.JPG"/>
          <p:cNvPicPr/>
          <p:nvPr/>
        </p:nvPicPr>
        <p:blipFill>
          <a:blip r:embed="rId4" cstate="print">
            <a:lum bright="-7000" contrast="12000"/>
          </a:blip>
          <a:srcRect/>
          <a:stretch>
            <a:fillRect/>
          </a:stretch>
        </p:blipFill>
        <p:spPr bwMode="auto">
          <a:xfrm>
            <a:off x="4857752" y="2143116"/>
            <a:ext cx="2643016" cy="309712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379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Роман</cp:lastModifiedBy>
  <cp:revision>191</cp:revision>
  <dcterms:created xsi:type="dcterms:W3CDTF">2011-11-08T20:39:13Z</dcterms:created>
  <dcterms:modified xsi:type="dcterms:W3CDTF">2013-07-10T07:47:27Z</dcterms:modified>
</cp:coreProperties>
</file>