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AB0043"/>
    <a:srgbClr val="FFCCFF"/>
    <a:srgbClr val="5A278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294" autoAdjust="0"/>
  </p:normalViewPr>
  <p:slideViewPr>
    <p:cSldViewPr>
      <p:cViewPr varScale="1">
        <p:scale>
          <a:sx n="76" d="100"/>
          <a:sy n="76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10FA-6994-4797-BC87-C84953E2D4A9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D85-3F42-488C-893A-363CFED11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B51F-00EF-42B4-82DE-3AB1EB478D57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5B2D-98C3-42DD-817E-B4B4687934CB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97B0-AA88-455B-9869-558A0D9B0409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C805-8E27-4AC1-B7C9-E372C4756054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346-DD9B-4D55-A7F6-3C7BB5CE6B25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ACD1-3F2D-4A3B-B194-030D676834CA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5A7D-86AF-47FB-AA90-8364BE85E8FF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8828-9FC2-4A50-97F0-27610F9DDDD4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098A-C19B-4643-BD1B-475B5D08DE47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ACD1-E219-42B5-BBD5-EEE68B75A964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4415-6F37-446C-B0AF-AD1068C3BBEE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B653DE-5EC3-4061-8EEF-536655FDF528}" type="datetimeFigureOut">
              <a:rPr lang="ru-RU" smtClean="0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7;&#1079;&#1077;&#1085;&#1090;&#1072;&#1094;&#1080;&#1103;%20&#1076;&#1077;&#1090;%20&#1101;&#1084;&#1086;&#1094;&#1080;&#1080;%20&#1080;%20&#1078;&#1080;&#1074;&#1086;&#1087;&#1080;&#1089;&#1100;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286676" cy="2428885"/>
          </a:xfrm>
          <a:solidFill>
            <a:srgbClr val="CC66FF">
              <a:alpha val="6000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МИР  ЭМОЦИЙ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  ГЛАЗАМИ  ДЕТЕЙ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57166"/>
            <a:ext cx="8429684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428759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проекта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643446"/>
            <a:ext cx="48577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3538" algn="l"/>
              </a:tabLst>
            </a:pPr>
            <a:r>
              <a:rPr lang="ru-RU" sz="1400" dirty="0" smtClean="0"/>
              <a:t>  Авторы:          	   </a:t>
            </a:r>
          </a:p>
          <a:p>
            <a:r>
              <a:rPr lang="ru-RU" sz="1400" dirty="0" smtClean="0"/>
              <a:t>                Молодцова Мария Викторовна – </a:t>
            </a:r>
            <a:r>
              <a:rPr lang="ru-RU" sz="1400" dirty="0" smtClean="0"/>
              <a:t>воспитатель,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             (совместно </a:t>
            </a:r>
            <a:r>
              <a:rPr lang="ru-RU" sz="1400" smtClean="0"/>
              <a:t>с психологом ДОУ)</a:t>
            </a:r>
            <a:endParaRPr lang="ru-RU" sz="1400" dirty="0" smtClean="0"/>
          </a:p>
          <a:p>
            <a:r>
              <a:rPr lang="ru-RU" sz="1400" dirty="0" smtClean="0"/>
              <a:t>  </a:t>
            </a:r>
            <a:r>
              <a:rPr lang="ru-RU" sz="1400" dirty="0" smtClean="0">
                <a:cs typeface="Arial" pitchFamily="34" charset="0"/>
              </a:rPr>
              <a:t>©</a:t>
            </a:r>
            <a:r>
              <a:rPr lang="ru-RU" sz="1400" dirty="0" smtClean="0"/>
              <a:t> МДОУ центр развития ребенка – детский сад №22</a:t>
            </a:r>
          </a:p>
          <a:p>
            <a:r>
              <a:rPr lang="ru-RU" sz="1400" dirty="0" smtClean="0"/>
              <a:t>  ©  МОУ ДПО «Информационно-образовательный </a:t>
            </a:r>
          </a:p>
          <a:p>
            <a:r>
              <a:rPr lang="ru-RU" sz="1400" dirty="0" smtClean="0"/>
              <a:t>       Центр» </a:t>
            </a:r>
          </a:p>
          <a:p>
            <a:endParaRPr lang="ru-RU" sz="1400" dirty="0" smtClean="0"/>
          </a:p>
          <a:p>
            <a:r>
              <a:rPr lang="ru-RU" sz="1400" dirty="0" smtClean="0"/>
              <a:t>Рыбинск, 201</a:t>
            </a:r>
            <a:r>
              <a:rPr lang="en-US" sz="1400" dirty="0" smtClean="0"/>
              <a:t>2</a:t>
            </a:r>
            <a:endParaRPr lang="ru-RU" sz="1400" dirty="0" smtClean="0"/>
          </a:p>
          <a:p>
            <a:endParaRPr lang="ru-RU" dirty="0" smtClean="0"/>
          </a:p>
          <a:p>
            <a:r>
              <a:rPr lang="ru-RU" dirty="0" smtClean="0"/>
              <a:t>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500307"/>
          <a:ext cx="8229600" cy="317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098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держание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педагога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Ожидаемые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результаты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5334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Определение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источников информации, планирование деятельности в проекте. 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Распределение заданий.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Предлагает идеи по темам детских исследований.</a:t>
                      </a:r>
                    </a:p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Распределяет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по подгруппам.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Организует погружение в тему.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Вырабатывают план совместных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действий.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Определен план действий.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Определены источники информации.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Распределены задания в группах.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2-ой этап - проектировочный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9137" y="1500174"/>
            <a:ext cx="3585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СРОК ПРОВЕДЕНИЯ: 4-5 дней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85927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ЦЕЛЬ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планирование проектной деятельности; определение методов и приёмов работы 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14555"/>
          <a:ext cx="8229607" cy="438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2286018"/>
                <a:gridCol w="3214710"/>
                <a:gridCol w="1585871"/>
              </a:tblGrid>
              <a:tr h="8896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держание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педагога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Ожидаемые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результаты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680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Сбор информации.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Опросы, наблюдения.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Проведение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исследований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Формулирование выводов.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Обрабатывает данные.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Создает буклет для родителей,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публикацию для педагогов, презентации.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Организует совместную деятельность детей и родителей в работе над исследованием.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Собирают материал.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Проводят опросы, наблюдения, игры, создают и решают проблемные ситуации.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Совершают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экскурсию в музей.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Беседуют с родителями, работником музея. Рассматривают произведения живописи.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Проводят практические задания.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Создают календарь настроения.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Проведены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исследования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«Какие бывают эмоции</a:t>
                      </a:r>
                      <a:r>
                        <a:rPr lang="ru-RU" sz="1600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?»; </a:t>
                      </a:r>
                      <a:endParaRPr lang="ru-RU" sz="16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«Что влияет на наши чувства?».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 action="ppaction://hlinkpres?slideindex=1&amp;slidetitle="/>
                        </a:rPr>
                        <a:t>Презентация дет эмоции и </a:t>
                      </a:r>
                      <a:r>
                        <a:rPr lang="ru-RU" sz="16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 action="ppaction://hlinkpres?slideindex=1&amp;slidetitle="/>
                        </a:rPr>
                        <a:t>живопись.pptx</a:t>
                      </a:r>
                      <a:endParaRPr lang="ru-RU" sz="16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3-ий этап - практический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7" y="1500174"/>
            <a:ext cx="3793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СРОК ПРОВЕДЕНИЯ: 10-14 дней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85927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ЦЕЛЬ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работа над проектом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14555"/>
          <a:ext cx="8229600" cy="303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071702"/>
                <a:gridCol w="2214578"/>
                <a:gridCol w="2014494"/>
              </a:tblGrid>
              <a:tr h="604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держание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педагога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Ожидаемые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результаты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3957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Разработка критериев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оценивания проекта.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Оценивает усилия детей.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Анализирует успехи, достижения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ошибки.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Корректирует план.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Участвуют в оценивании.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Разработаны критерии оценивания проекта и дидактических материалов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4-ый этап – контрольно-коррекционный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7" y="1500174"/>
            <a:ext cx="3793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СРОК ПРОВЕДЕНИЯ:  2 дня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85927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ЦЕЛЬ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оценивание проекта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229600" cy="181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143140"/>
                <a:gridCol w="2071702"/>
                <a:gridCol w="2085932"/>
              </a:tblGrid>
              <a:tr h="541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держание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педагога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Ожидаемые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результаты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73322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Представление работы над проектом.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Представляет</a:t>
                      </a:r>
                      <a:r>
                        <a:rPr lang="ru-RU" baseline="0" dirty="0" smtClean="0"/>
                        <a:t> презентации.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Участвуют</a:t>
                      </a:r>
                      <a:r>
                        <a:rPr lang="ru-RU" baseline="0" dirty="0" smtClean="0"/>
                        <a:t> в презентации своих исследований.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 проекта.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5-ый этап - заключительный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7" y="1500174"/>
            <a:ext cx="3793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СРОК ПРОВЕДЕНИЯ: 1-2 дня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85927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ЦЕЛЬ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представление содержания работы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571612"/>
            <a:ext cx="55007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Узнают какие бывают эмоции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что их можно выразить при помощи взглядов, улыбок, жестов, поз, движений, интонации голоса;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Узнают как понимать и выражать свои чувства;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Приобретут умение распознавать чувства других  людей и регулировать свое эмоциональное состояние;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Узнают, что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  <a:t>живопись способна пробуждать в людях самые разнообразные чувства и эмоции;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Научатся размышлять, какие чувства руководили художниками в момент написания картин,  и какие ответные чувства  они хотели вызвать у  людей;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rPr>
              <a:t>Узнают, как художнику удаётся сделать так, чтобы картина говорила с детьми и вызывала разное настроение. Узнают, что этот язык называется средством выразительности;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Смогут совместно с родителями найти необходимую информацию по теме проекта (в том числе в сети Интернет).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завершения проекта дети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1571636"/>
          </a:xfrm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Какие бывают эмоции;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Как распознавать чувства других  людей и регулировать свое эмоциональное состояние;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Эмоции можно выразить при помощи взглядов, улыбок, жестов, поз, движений, интонации голоса;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Живопись способна пробуждать в нас самые разнообразные чувства и эмоции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1143000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знаем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643866" cy="4786346"/>
          </a:xfrm>
        </p:spPr>
        <p:txBody>
          <a:bodyPr/>
          <a:lstStyle/>
          <a:p>
            <a:pPr algn="l"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rPr>
              <a:t>1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rPr>
              <a:t>.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Агафонова И.Н. Развитие эмоциональной сферы дошкольника: Учебно-методическое пособие СПб: АППО. 2006–82 с.</a:t>
            </a:r>
          </a:p>
          <a:p>
            <a:pPr algn="l"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2.  Данилина Т.А.,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Задгенидзе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 В.А., Степина Н.Н. В мире детских эмоций: Пособие для практических работников ДОУ – М.: Айрис – пресс. 2004 – 160 с.</a:t>
            </a:r>
          </a:p>
          <a:p>
            <a:pPr algn="l"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3. Запорожец А.В.,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Неверович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 Я.З.,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Колелева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 А.Д. Эмоциональное развитие дошкольника: Пособие для воспитателей детского сада – М.: Просвещение. 1985 – 176 с.</a:t>
            </a:r>
          </a:p>
          <a:p>
            <a:pPr algn="l"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Кряжева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 Н.А. Мир детских эмоций. Дети 5- 7 лет – Ярославль: Академия развития: Академия Холдинг, 2001 – 160 .</a:t>
            </a:r>
          </a:p>
          <a:p>
            <a:pPr algn="l"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. 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Алябьева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Е.А. «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Психогимнастика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в детском саду. –М., 2005</a:t>
            </a:r>
          </a:p>
          <a:p>
            <a:pPr algn="l"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. М. В.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Битянова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« Развитие эмоций дошкольников. Занятие, игры – М.: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Аркти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, 1999 – 48 с.</a:t>
            </a:r>
          </a:p>
          <a:p>
            <a:pPr algn="l"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Росов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В. Великие художники – М.: Комсомольская правда, 2011.</a:t>
            </a:r>
          </a:p>
          <a:p>
            <a:pPr algn="l"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. Интернет-ресурсы  </a:t>
            </a:r>
            <a:r>
              <a:rPr lang="en-US" sz="1600" b="1" u="sng" dirty="0" smtClean="0">
                <a:solidFill>
                  <a:schemeClr val="accent6">
                    <a:lumMod val="75000"/>
                  </a:schemeClr>
                </a:solidFill>
              </a:rPr>
              <a:t>detsad-kiti.ru.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1285875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Библиография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8596" y="571480"/>
            <a:ext cx="8501093" cy="5554683"/>
          </a:xfrm>
          <a:solidFill>
            <a:srgbClr val="FFCCFF">
              <a:alpha val="40000"/>
            </a:srgbClr>
          </a:solidFill>
          <a:ln w="28575">
            <a:solidFill>
              <a:schemeClr val="accent1">
                <a:lumMod val="75000"/>
              </a:schemeClr>
            </a:solidFill>
            <a:prstDash val="sysDot"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«…краски, как черты лица, следуют за изменением эмоций».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         Пабло Пикассо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>
            <a:off x="4572000" y="6215064"/>
            <a:ext cx="71438" cy="19"/>
          </a:xfrm>
          <a:prstGeom prst="line">
            <a:avLst/>
          </a:prstGeom>
          <a:ln>
            <a:prstDash val="lg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643866" cy="2214578"/>
          </a:xfrm>
          <a:solidFill>
            <a:srgbClr val="CC66FF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dirty="0" smtClean="0">
                <a:solidFill>
                  <a:schemeClr val="bg1">
                    <a:lumMod val="95000"/>
                  </a:schemeClr>
                </a:solidFill>
              </a:rPr>
              <a:t>РАССКАЖЕМ </a:t>
            </a:r>
          </a:p>
          <a:p>
            <a:pPr algn="ctr"/>
            <a:r>
              <a:rPr lang="ru-RU" sz="4400" dirty="0" smtClean="0">
                <a:solidFill>
                  <a:schemeClr val="bg1">
                    <a:lumMod val="95000"/>
                  </a:schemeClr>
                </a:solidFill>
              </a:rPr>
              <a:t> ВЗРОСЛЫМ  О  СЕБЕ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Творческое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14348" y="2143116"/>
            <a:ext cx="7643866" cy="4071966"/>
          </a:xfrm>
          <a:solidFill>
            <a:srgbClr val="CC66FF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</a:rPr>
              <a:t>Данный проект направлен на  развитие и гармонизацию эмоциональной сферы детей  старшего дошкольного возраста,   умение понимать своё эмоциональное состояние и  выражать свои чувства, формирование навыков  регулирования своего эмоционального состояния , эмоционального отношения к  действительности и людям, воспитание чувства эмоциональной отзывчивости  в различных  социальных ситуациях (  созерцание живописи). </a:t>
            </a:r>
          </a:p>
          <a:p>
            <a:pPr algn="ctr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</a:rPr>
              <a:t>Проект способствует активизации работы с родителями по изучению и закреплению  знаний о развитии эмоциональной сферы ребёнка, формированию готовности родителей к сотрудничеству с МДОУ.</a:t>
            </a:r>
          </a:p>
          <a:p>
            <a:pPr algn="ctr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Аннотация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643866" cy="1500198"/>
          </a:xfrm>
          <a:solidFill>
            <a:srgbClr val="CC66FF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Информационный 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групповой</a:t>
            </a:r>
          </a:p>
          <a:p>
            <a:pPr algn="ctr"/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Типология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643866" cy="1428760"/>
          </a:xfrm>
          <a:solidFill>
            <a:srgbClr val="CC66FF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4500" dirty="0" smtClean="0">
                <a:solidFill>
                  <a:schemeClr val="accent6">
                    <a:lumMod val="75000"/>
                  </a:schemeClr>
                </a:solidFill>
              </a:rPr>
              <a:t>Как я общаюсь с окружающим миром?</a:t>
            </a:r>
          </a:p>
          <a:p>
            <a:pPr algn="ctr"/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Основополагающий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2500330" cy="4000528"/>
          </a:xfrm>
          <a:solidFill>
            <a:srgbClr val="CC66FF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ОБРАЗОВАТЕЛЬНЫЕ: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Расширение представления детей о эмоциях и чувствах людей 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формирование понимание необходимости регулировать своё эмоциональное состояние;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формирование умение вести себя в соответствии  с эталоном поведения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проекта 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3214678" y="2428868"/>
            <a:ext cx="2643206" cy="4000528"/>
          </a:xfrm>
          <a:solidFill>
            <a:srgbClr val="CC66FF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defRPr/>
            </a:pPr>
            <a:endParaRPr lang="ru-RU" sz="32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32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32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РАЗВИВАЮЩИЕ: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Развитие умения понимать и выражать чувства и настроение других людей;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Развитие представлений об окружающем мире, как о мире эмоциональных проявлений 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4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6143636" y="1643050"/>
            <a:ext cx="2500330" cy="4214842"/>
          </a:xfrm>
          <a:solidFill>
            <a:srgbClr val="CC66FF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defRPr/>
            </a:pPr>
            <a:endParaRPr lang="ru-RU" sz="32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32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3200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ВОСПИТАТЕЛЬНЫЕ: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Воспитание у детей личностные качества:  чувство эмоциональной отзывчивости в различных социальных ситуациях, умение видеть прекрасное и эмоционально реагировать на него;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воспитание умение действовать в коллективе: общаться друг с другом, управлять своим поведением</a:t>
            </a:r>
          </a:p>
          <a:p>
            <a:pPr algn="ctr"/>
            <a:endParaRPr lang="ru-RU" sz="4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643866" cy="1428760"/>
          </a:xfrm>
          <a:solidFill>
            <a:srgbClr val="CC66FF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4500" dirty="0" smtClean="0">
                <a:solidFill>
                  <a:schemeClr val="accent6">
                    <a:lumMod val="75000"/>
                  </a:schemeClr>
                </a:solidFill>
              </a:rPr>
              <a:t>Что влияет на моё настроение?</a:t>
            </a:r>
          </a:p>
          <a:p>
            <a:pPr algn="ctr"/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Проблемный вопрос 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387282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3000396"/>
                <a:gridCol w="1643074"/>
                <a:gridCol w="1871618"/>
              </a:tblGrid>
              <a:tr h="5984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держание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педагога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Ожидаемые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результаты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64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Определение темы и целей проекта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Мотивирует детей, помогает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в постановке целей.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Проводит тест на выявление первоначальных представлений детей по теме.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Проводит  опрос  родителей.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Организует интервьюирование.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Проводит  интерактивную игру.</a:t>
                      </a:r>
                      <a:r>
                        <a:rPr lang="ru-RU" baseline="0" dirty="0" smtClean="0">
                          <a:solidFill>
                            <a:srgbClr val="FFC00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Обсуждают тему, определяют цели.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Определены цели и темы детских исследований.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1-ый этап - подготовительный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9137" y="1500174"/>
            <a:ext cx="3585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СРОК ПРОВЕДЕНИЯ: 1 – 2 дня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85927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ЦЕЛЬ: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создание мотивации, формулировка проблемы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зовое пол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Розовое поле</Template>
  <TotalTime>634</TotalTime>
  <Words>686</Words>
  <Application>Microsoft Office PowerPoint</Application>
  <PresentationFormat>Экран (4:3)</PresentationFormat>
  <Paragraphs>162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Розовое поле</vt:lpstr>
      <vt:lpstr>Тема проекта</vt:lpstr>
      <vt:lpstr>Слайд 2</vt:lpstr>
      <vt:lpstr>Творческое название</vt:lpstr>
      <vt:lpstr>Аннотация проекта</vt:lpstr>
      <vt:lpstr>Типология проекта</vt:lpstr>
      <vt:lpstr>Основополагающий вопрос</vt:lpstr>
      <vt:lpstr>Цели проекта </vt:lpstr>
      <vt:lpstr>Проблемный вопрос </vt:lpstr>
      <vt:lpstr>1-ый этап - подготовительный</vt:lpstr>
      <vt:lpstr>2-ой этап - проектировочный</vt:lpstr>
      <vt:lpstr>3-ий этап - практический</vt:lpstr>
      <vt:lpstr>4-ый этап – контрольно-коррекционный</vt:lpstr>
      <vt:lpstr>5-ый этап - заключительный</vt:lpstr>
      <vt:lpstr>После завершения проекта дети</vt:lpstr>
      <vt:lpstr>Мы знаем</vt:lpstr>
      <vt:lpstr>Библиография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Admin</dc:creator>
  <cp:lastModifiedBy>Роман</cp:lastModifiedBy>
  <cp:revision>110</cp:revision>
  <dcterms:created xsi:type="dcterms:W3CDTF">2011-12-25T14:11:15Z</dcterms:created>
  <dcterms:modified xsi:type="dcterms:W3CDTF">2013-07-10T07:35:44Z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TC300053431049</vt:lpwstr>
  </property>
</Properties>
</file>